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57" d="100"/>
          <a:sy n="57" d="100"/>
        </p:scale>
        <p:origin x="102" y="348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2" y="0"/>
            <a:ext cx="7081520" cy="10058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938" y="7795829"/>
            <a:ext cx="9126662" cy="21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811266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371361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371361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811266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251171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4251171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103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130</cp:revision>
  <cp:lastPrinted>2019-08-01T15:51:17Z</cp:lastPrinted>
  <dcterms:created xsi:type="dcterms:W3CDTF">2017-10-18T15:58:36Z</dcterms:created>
  <dcterms:modified xsi:type="dcterms:W3CDTF">2020-01-21T16:49:11Z</dcterms:modified>
</cp:coreProperties>
</file>