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21945600" cy="100584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 userDrawn="1">
          <p15:clr>
            <a:srgbClr val="A4A3A4"/>
          </p15:clr>
        </p15:guide>
        <p15:guide id="2" pos="691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232D48"/>
    <a:srgbClr val="E57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44" d="100"/>
          <a:sy n="44" d="100"/>
        </p:scale>
        <p:origin x="60" y="116"/>
      </p:cViewPr>
      <p:guideLst>
        <p:guide orient="horz" pos="3168"/>
        <p:guide pos="691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7/28/2023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320675" y="1793875"/>
            <a:ext cx="10567988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320675" y="1793875"/>
            <a:ext cx="10567988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1483164"/>
            <a:ext cx="19229979" cy="16764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3159567"/>
            <a:ext cx="19229976" cy="70800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3839217"/>
            <a:ext cx="19230740" cy="461475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1483164"/>
            <a:ext cx="19229979" cy="16764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3159567"/>
            <a:ext cx="19229976" cy="70800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3839217"/>
            <a:ext cx="19230740" cy="461475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1483164"/>
            <a:ext cx="19229979" cy="16764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3159567"/>
            <a:ext cx="19229976" cy="70800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3839217"/>
            <a:ext cx="19230740" cy="461475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1746671" y="1074562"/>
            <a:ext cx="16493829" cy="87010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9600" dirty="0" smtClean="0">
                <a:latin typeface="Franklin Gothic Demi Cond" panose="020B0706030402020204" pitchFamily="34" charset="0"/>
              </a:rPr>
              <a:t>OUR CERTIFIED NURSES</a:t>
            </a:r>
            <a:endParaRPr lang="en-US" sz="9600" dirty="0"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1483164"/>
            <a:ext cx="19229979" cy="16764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3159567"/>
            <a:ext cx="19229976" cy="70800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3839217"/>
            <a:ext cx="19230740" cy="461475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1483164"/>
            <a:ext cx="19229979" cy="16764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3159567"/>
            <a:ext cx="19229976" cy="70800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3839217"/>
            <a:ext cx="19230740" cy="461475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1945600" cy="100584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7" y="3115599"/>
            <a:ext cx="19261525" cy="70800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7" y="1439193"/>
            <a:ext cx="19261525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3743" y="8593747"/>
            <a:ext cx="3821452" cy="8370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716" y="0"/>
            <a:ext cx="9997440" cy="100584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4568341" y="4568343"/>
            <a:ext cx="10058400" cy="921716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1945600" cy="100584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7" y="3115599"/>
            <a:ext cx="19261525" cy="70800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7" y="1439193"/>
            <a:ext cx="19261525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3743" y="8593747"/>
            <a:ext cx="3821452" cy="8370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11347" y="-188228"/>
            <a:ext cx="9997440" cy="100584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4568341" y="4568343"/>
            <a:ext cx="10058400" cy="921716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rot="5400000">
            <a:off x="-4568341" y="4568343"/>
            <a:ext cx="10058400" cy="921716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7" y="3115599"/>
            <a:ext cx="19261525" cy="70800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7" y="1439193"/>
            <a:ext cx="19261525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32" y="0"/>
            <a:ext cx="7081520" cy="100584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2614" y="8557203"/>
            <a:ext cx="3790368" cy="955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0041" y="8351522"/>
            <a:ext cx="4386851" cy="1077425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7" y="3115599"/>
            <a:ext cx="19261525" cy="70800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7" y="1439193"/>
            <a:ext cx="19261525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2049" y="8595565"/>
            <a:ext cx="3804843" cy="83338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716" y="0"/>
            <a:ext cx="9997440" cy="100584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4568341" y="4568343"/>
            <a:ext cx="10058400" cy="921716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7" y="3115599"/>
            <a:ext cx="19261525" cy="70800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7" y="1439193"/>
            <a:ext cx="19261525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8811266" y="2762622"/>
            <a:ext cx="5029200" cy="2286000"/>
          </a:xfrm>
          <a:solidFill>
            <a:srgbClr val="232D48"/>
          </a:solidFill>
        </p:spPr>
        <p:txBody>
          <a:bodyPr anchor="ctr" anchorCtr="0"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0" name="Text Placeholder 3"/>
          <p:cNvSpPr txBox="1">
            <a:spLocks/>
          </p:cNvSpPr>
          <p:nvPr/>
        </p:nvSpPr>
        <p:spPr>
          <a:xfrm>
            <a:off x="3371361" y="276262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3371361" y="544124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" name="Text Placeholder 3"/>
          <p:cNvSpPr txBox="1">
            <a:spLocks/>
          </p:cNvSpPr>
          <p:nvPr/>
        </p:nvSpPr>
        <p:spPr>
          <a:xfrm>
            <a:off x="8811266" y="544124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14251171" y="276262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8" name="Text Placeholder 3"/>
          <p:cNvSpPr txBox="1">
            <a:spLocks/>
          </p:cNvSpPr>
          <p:nvPr/>
        </p:nvSpPr>
        <p:spPr>
          <a:xfrm>
            <a:off x="14251171" y="544124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1967</TotalTime>
  <Words>103</Words>
  <Application>Microsoft Office PowerPoint</Application>
  <PresentationFormat>Custom</PresentationFormat>
  <Paragraphs>19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Morris, Pamela A *HS</cp:lastModifiedBy>
  <cp:revision>130</cp:revision>
  <cp:lastPrinted>2019-08-01T15:51:17Z</cp:lastPrinted>
  <dcterms:created xsi:type="dcterms:W3CDTF">2017-10-18T15:58:36Z</dcterms:created>
  <dcterms:modified xsi:type="dcterms:W3CDTF">2023-07-28T15:49:40Z</dcterms:modified>
</cp:coreProperties>
</file>