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00584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4" d="100"/>
          <a:sy n="44" d="100"/>
        </p:scale>
        <p:origin x="60" y="116"/>
      </p:cViewPr>
      <p:guideLst>
        <p:guide orient="horz" pos="31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20675" y="1793875"/>
            <a:ext cx="105679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20675" y="1793875"/>
            <a:ext cx="105679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1" y="1074562"/>
            <a:ext cx="16493829" cy="870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1483164"/>
            <a:ext cx="19229979" cy="16764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3159567"/>
            <a:ext cx="19229976" cy="70800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3839217"/>
            <a:ext cx="19230740" cy="461475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00584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8593747"/>
            <a:ext cx="3821452" cy="837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188228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32" y="0"/>
            <a:ext cx="7081520" cy="10058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4" y="8557203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1" y="8351522"/>
            <a:ext cx="4386851" cy="107742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49" y="8595565"/>
            <a:ext cx="3804843" cy="833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0058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4568341" y="4568343"/>
            <a:ext cx="100584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7" y="3115599"/>
            <a:ext cx="19261525" cy="70800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7" y="1439193"/>
            <a:ext cx="19261525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11266" y="276262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371361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371361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811266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4251171" y="276262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4251171" y="544124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1967</TotalTime>
  <Words>103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130</cp:revision>
  <cp:lastPrinted>2019-08-01T15:51:17Z</cp:lastPrinted>
  <dcterms:created xsi:type="dcterms:W3CDTF">2017-10-18T15:58:36Z</dcterms:created>
  <dcterms:modified xsi:type="dcterms:W3CDTF">2023-07-28T15:49:40Z</dcterms:modified>
</cp:coreProperties>
</file>