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1164" y="60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2615" y="1508591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4776793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477679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477679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101340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8478766" y="101340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1969</TotalTime>
  <Words>117</Words>
  <Application>Microsoft Office PowerPoint</Application>
  <PresentationFormat>Custom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132</cp:revision>
  <cp:lastPrinted>2019-08-01T15:51:17Z</cp:lastPrinted>
  <dcterms:created xsi:type="dcterms:W3CDTF">2017-10-18T15:58:36Z</dcterms:created>
  <dcterms:modified xsi:type="dcterms:W3CDTF">2023-07-28T15:51:27Z</dcterms:modified>
</cp:coreProperties>
</file>