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7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8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9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6" r:id="rId1"/>
    <p:sldMasterId id="2147483809" r:id="rId2"/>
    <p:sldMasterId id="2147483695" r:id="rId3"/>
    <p:sldMasterId id="2147483780" r:id="rId4"/>
    <p:sldMasterId id="2147483755" r:id="rId5"/>
    <p:sldMasterId id="2147483783" r:id="rId6"/>
    <p:sldMasterId id="2147483758" r:id="rId7"/>
    <p:sldMasterId id="2147483788" r:id="rId8"/>
    <p:sldMasterId id="2147483791" r:id="rId9"/>
    <p:sldMasterId id="2147483794" r:id="rId10"/>
  </p:sldMasterIdLst>
  <p:notesMasterIdLst>
    <p:notesMasterId r:id="rId12"/>
  </p:notesMasterIdLst>
  <p:sldIdLst>
    <p:sldId id="266" r:id="rId11"/>
  </p:sldIdLst>
  <p:sldSz cx="10058400" cy="7772400"/>
  <p:notesSz cx="6858000" cy="9144000"/>
  <p:defaultTextStyle>
    <a:defPPr>
      <a:defRPr lang="en-US"/>
    </a:defPPr>
    <a:lvl1pPr marL="0" algn="l" defTabSz="50941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1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01"/>
    <p:restoredTop sz="94674"/>
  </p:normalViewPr>
  <p:slideViewPr>
    <p:cSldViewPr snapToGrid="0" snapToObjects="1">
      <p:cViewPr varScale="1">
        <p:scale>
          <a:sx n="98" d="100"/>
          <a:sy n="98" d="100"/>
        </p:scale>
        <p:origin x="642" y="96"/>
      </p:cViewPr>
      <p:guideLst>
        <p:guide orient="horz" pos="2448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88072-BDA9-6E4F-B105-7B1A78A8ADB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5088B001-8AF8-5E41-BB83-7557FCA2A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919" y="6766560"/>
            <a:ext cx="7366297" cy="664315"/>
          </a:xfrm>
          <a:prstGeom prst="rect">
            <a:avLst/>
          </a:prstGeom>
        </p:spPr>
        <p:txBody>
          <a:bodyPr anchor="ctr" anchorCtr="0"/>
          <a:lstStyle>
            <a:lvl1pPr>
              <a:defRPr sz="2640" b="1" i="0" cap="none" baseline="0">
                <a:solidFill>
                  <a:schemeClr val="accent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4348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146081"/>
            <a:ext cx="8813740" cy="1295400"/>
          </a:xfrm>
          <a:prstGeom prst="rect">
            <a:avLst/>
          </a:prstGeo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441482"/>
            <a:ext cx="8813739" cy="54709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129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800557" y="2966667"/>
            <a:ext cx="8814089" cy="356594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452"/>
              </a:lnSpc>
              <a:defRPr sz="1485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52"/>
              </a:lnSpc>
              <a:defRPr sz="1485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52"/>
              </a:lnSpc>
              <a:defRPr sz="1485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52"/>
              </a:lnSpc>
              <a:defRPr sz="1485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52"/>
              </a:lnSpc>
              <a:defRPr sz="1485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2997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0692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146081"/>
            <a:ext cx="8813740" cy="12954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441482"/>
            <a:ext cx="8813739" cy="54709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129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84067" y="2961404"/>
            <a:ext cx="8830579" cy="3565948"/>
          </a:xfrm>
        </p:spPr>
        <p:txBody>
          <a:bodyPr anchor="t" anchorCtr="0">
            <a:noAutofit/>
          </a:bodyPr>
          <a:lstStyle>
            <a:lvl1pPr>
              <a:lnSpc>
                <a:spcPts val="1452"/>
              </a:lnSpc>
              <a:defRPr sz="1485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52"/>
              </a:lnSpc>
              <a:defRPr sz="1485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52"/>
              </a:lnSpc>
              <a:defRPr sz="1485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52"/>
              </a:lnSpc>
              <a:defRPr sz="1485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52"/>
              </a:lnSpc>
              <a:defRPr sz="1485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146081"/>
            <a:ext cx="8813740" cy="12954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441482"/>
            <a:ext cx="8813739" cy="54709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129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84067" y="2961404"/>
            <a:ext cx="8830579" cy="3565948"/>
          </a:xfrm>
        </p:spPr>
        <p:txBody>
          <a:bodyPr anchor="t" anchorCtr="0">
            <a:noAutofit/>
          </a:bodyPr>
          <a:lstStyle>
            <a:lvl1pPr>
              <a:lnSpc>
                <a:spcPts val="1452"/>
              </a:lnSpc>
              <a:defRPr sz="1485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52"/>
              </a:lnSpc>
              <a:defRPr sz="1485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52"/>
              </a:lnSpc>
              <a:defRPr sz="1485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52"/>
              </a:lnSpc>
              <a:defRPr sz="1485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52"/>
              </a:lnSpc>
              <a:defRPr sz="1485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9866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4347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146081"/>
            <a:ext cx="8813740" cy="12954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441482"/>
            <a:ext cx="8813739" cy="54709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129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84067" y="2961404"/>
            <a:ext cx="8830579" cy="3565948"/>
          </a:xfrm>
        </p:spPr>
        <p:txBody>
          <a:bodyPr anchor="t" anchorCtr="0">
            <a:noAutofit/>
          </a:bodyPr>
          <a:lstStyle>
            <a:lvl1pPr>
              <a:lnSpc>
                <a:spcPts val="1452"/>
              </a:lnSpc>
              <a:defRPr sz="1485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52"/>
              </a:lnSpc>
              <a:defRPr sz="1485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52"/>
              </a:lnSpc>
              <a:defRPr sz="1485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52"/>
              </a:lnSpc>
              <a:defRPr sz="1485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52"/>
              </a:lnSpc>
              <a:defRPr sz="1485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18731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68685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146081"/>
            <a:ext cx="8813740" cy="12954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441482"/>
            <a:ext cx="8813739" cy="54709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129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84067" y="2961404"/>
            <a:ext cx="8830579" cy="3565948"/>
          </a:xfrm>
        </p:spPr>
        <p:txBody>
          <a:bodyPr anchor="t" anchorCtr="0">
            <a:noAutofit/>
          </a:bodyPr>
          <a:lstStyle>
            <a:lvl1pPr>
              <a:lnSpc>
                <a:spcPts val="1452"/>
              </a:lnSpc>
              <a:defRPr sz="1485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52"/>
              </a:lnSpc>
              <a:defRPr sz="1485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52"/>
              </a:lnSpc>
              <a:defRPr sz="1485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52"/>
              </a:lnSpc>
              <a:defRPr sz="1485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52"/>
              </a:lnSpc>
              <a:defRPr sz="1485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 userDrawn="1"/>
        </p:nvSpPr>
        <p:spPr>
          <a:xfrm>
            <a:off x="393040" y="718659"/>
            <a:ext cx="10395134" cy="762000"/>
          </a:xfrm>
          <a:prstGeom prst="rect">
            <a:avLst/>
          </a:prstGeom>
        </p:spPr>
        <p:txBody>
          <a:bodyPr vert="horz" lIns="100584" tIns="50292" rIns="100584" bIns="50292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594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5940" dirty="0"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19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9980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096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7CEF2017-8077-2240-901B-3DD14100D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919" y="6766560"/>
            <a:ext cx="7366297" cy="664315"/>
          </a:xfrm>
          <a:prstGeom prst="rect">
            <a:avLst/>
          </a:prstGeom>
        </p:spPr>
        <p:txBody>
          <a:bodyPr anchor="ctr" anchorCtr="0"/>
          <a:lstStyle>
            <a:lvl1pPr>
              <a:defRPr sz="2640" b="1" i="0" cap="none" baseline="0">
                <a:solidFill>
                  <a:schemeClr val="accent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553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017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7" y="1146081"/>
            <a:ext cx="8548459" cy="1295400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441482"/>
            <a:ext cx="8548459" cy="547095"/>
          </a:xfrm>
        </p:spPr>
        <p:txBody>
          <a:bodyPr>
            <a:noAutofit/>
          </a:bodyPr>
          <a:lstStyle>
            <a:lvl1pPr>
              <a:lnSpc>
                <a:spcPts val="2129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800557" y="2966667"/>
            <a:ext cx="8548808" cy="3565948"/>
          </a:xfrm>
        </p:spPr>
        <p:txBody>
          <a:bodyPr anchor="t" anchorCtr="0">
            <a:noAutofit/>
          </a:bodyPr>
          <a:lstStyle>
            <a:lvl1pPr>
              <a:lnSpc>
                <a:spcPts val="1452"/>
              </a:lnSpc>
              <a:defRPr sz="1485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52"/>
              </a:lnSpc>
              <a:defRPr sz="1485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52"/>
              </a:lnSpc>
              <a:defRPr sz="1485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52"/>
              </a:lnSpc>
              <a:defRPr sz="1485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52"/>
              </a:lnSpc>
              <a:defRPr sz="1485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976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1458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7" y="1146081"/>
            <a:ext cx="8548459" cy="1295400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441482"/>
            <a:ext cx="8548459" cy="547095"/>
          </a:xfrm>
        </p:spPr>
        <p:txBody>
          <a:bodyPr>
            <a:noAutofit/>
          </a:bodyPr>
          <a:lstStyle>
            <a:lvl1pPr>
              <a:lnSpc>
                <a:spcPts val="2129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800557" y="2966667"/>
            <a:ext cx="8548808" cy="3565948"/>
          </a:xfrm>
        </p:spPr>
        <p:txBody>
          <a:bodyPr anchor="t" anchorCtr="0">
            <a:noAutofit/>
          </a:bodyPr>
          <a:lstStyle>
            <a:lvl1pPr>
              <a:lnSpc>
                <a:spcPts val="1452"/>
              </a:lnSpc>
              <a:defRPr sz="1485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52"/>
              </a:lnSpc>
              <a:defRPr sz="1485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52"/>
              </a:lnSpc>
              <a:defRPr sz="1485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52"/>
              </a:lnSpc>
              <a:defRPr sz="1485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52"/>
              </a:lnSpc>
              <a:defRPr sz="1485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0271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148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146081"/>
            <a:ext cx="8813740" cy="1295400"/>
          </a:xfrm>
          <a:prstGeom prst="rect">
            <a:avLst/>
          </a:prstGeo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441482"/>
            <a:ext cx="8813739" cy="54709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129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800557" y="2966667"/>
            <a:ext cx="8814089" cy="356594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452"/>
              </a:lnSpc>
              <a:defRPr sz="1485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52"/>
              </a:lnSpc>
              <a:defRPr sz="1485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52"/>
              </a:lnSpc>
              <a:defRPr sz="1485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52"/>
              </a:lnSpc>
              <a:defRPr sz="1485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52"/>
              </a:lnSpc>
              <a:defRPr sz="1485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90A19CD-367E-844A-8AB8-7564700EFF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132" y="6770017"/>
            <a:ext cx="1751499" cy="6484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67E7516-9E45-2141-A2D4-6656F1D368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4925"/>
          <a:stretch/>
        </p:blipFill>
        <p:spPr>
          <a:xfrm>
            <a:off x="0" y="-6"/>
            <a:ext cx="10058400" cy="656851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30AE43E-0F93-9F49-8C4D-7074EDD1A0CE}"/>
              </a:ext>
            </a:extLst>
          </p:cNvPr>
          <p:cNvSpPr/>
          <p:nvPr userDrawn="1"/>
        </p:nvSpPr>
        <p:spPr>
          <a:xfrm>
            <a:off x="0" y="6439271"/>
            <a:ext cx="10058400" cy="133313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3" y="6737519"/>
            <a:ext cx="2863813" cy="68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7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407507"/>
            <a:ext cx="8828200" cy="54709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112104"/>
            <a:ext cx="88282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7337146"/>
            <a:ext cx="10058400" cy="43525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>
              <a:solidFill>
                <a:schemeClr val="tx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6" y="6417669"/>
            <a:ext cx="2863808" cy="68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442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</p:sldLayoutIdLst>
  <p:txStyles>
    <p:titleStyle>
      <a:lvl1pPr algn="l" defTabSz="377190" rtl="0" eaLnBrk="1" latinLnBrk="0" hangingPunct="1">
        <a:lnSpc>
          <a:spcPts val="3300"/>
        </a:lnSpc>
        <a:spcBef>
          <a:spcPct val="0"/>
        </a:spcBef>
        <a:buNone/>
        <a:defRPr sz="3300" b="1" i="0" kern="1200" cap="none" baseline="0">
          <a:solidFill>
            <a:schemeClr val="tx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77190" rtl="0" eaLnBrk="1" latinLnBrk="0" hangingPunct="1">
        <a:spcBef>
          <a:spcPct val="20000"/>
        </a:spcBef>
        <a:buFontTx/>
        <a:buNone/>
        <a:defRPr sz="1980" b="1" i="0" kern="1200" cap="none" baseline="0">
          <a:solidFill>
            <a:schemeClr val="tx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77190" rtl="0" eaLnBrk="1" latinLnBrk="0" hangingPunct="1">
        <a:spcBef>
          <a:spcPct val="20000"/>
        </a:spcBef>
        <a:buFontTx/>
        <a:buNone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4297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320165" indent="-188595" algn="l" defTabSz="377190" rtl="0" eaLnBrk="1" latinLnBrk="0" hangingPunct="1">
        <a:spcBef>
          <a:spcPct val="20000"/>
        </a:spcBef>
        <a:buFont typeface="Arial"/>
        <a:buChar char="–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97355" indent="-188595" algn="l" defTabSz="377190" rtl="0" eaLnBrk="1" latinLnBrk="0" hangingPunct="1">
        <a:spcBef>
          <a:spcPct val="20000"/>
        </a:spcBef>
        <a:buFont typeface="Arial"/>
        <a:buChar char="»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7454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6pPr>
      <a:lvl7pPr marL="245173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7pPr>
      <a:lvl8pPr marL="282892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8pPr>
      <a:lvl9pPr marL="320611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2pPr>
      <a:lvl3pPr marL="75438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3pPr>
      <a:lvl4pPr marL="113157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50876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26314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64033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01752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90A19CD-367E-844A-8AB8-7564700EFF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132" y="6770017"/>
            <a:ext cx="1751499" cy="6484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67E7516-9E45-2141-A2D4-6656F1D368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4925"/>
          <a:stretch/>
        </p:blipFill>
        <p:spPr>
          <a:xfrm>
            <a:off x="0" y="-6"/>
            <a:ext cx="10058400" cy="656851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30AE43E-0F93-9F49-8C4D-7074EDD1A0CE}"/>
              </a:ext>
            </a:extLst>
          </p:cNvPr>
          <p:cNvSpPr/>
          <p:nvPr userDrawn="1"/>
        </p:nvSpPr>
        <p:spPr>
          <a:xfrm>
            <a:off x="0" y="6439271"/>
            <a:ext cx="10058400" cy="133313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3" y="6737519"/>
            <a:ext cx="2863813" cy="68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4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0058400" cy="777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800907" y="2441484"/>
            <a:ext cx="8548459" cy="54709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800907" y="1146081"/>
            <a:ext cx="8548459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998" y="6737519"/>
            <a:ext cx="2863813" cy="68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0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</p:sldLayoutIdLst>
  <p:txStyles>
    <p:titleStyle>
      <a:lvl1pPr algn="l" defTabSz="377190" rtl="0" eaLnBrk="1" latinLnBrk="0" hangingPunct="1">
        <a:lnSpc>
          <a:spcPts val="3300"/>
        </a:lnSpc>
        <a:spcBef>
          <a:spcPct val="0"/>
        </a:spcBef>
        <a:buNone/>
        <a:defRPr sz="33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77190" rtl="0" eaLnBrk="1" latinLnBrk="0" hangingPunct="1">
        <a:spcBef>
          <a:spcPct val="20000"/>
        </a:spcBef>
        <a:buFontTx/>
        <a:buNone/>
        <a:defRPr sz="1980" b="1" i="0" kern="1200" cap="all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77190" rtl="0" eaLnBrk="1" latinLnBrk="0" hangingPunct="1">
        <a:spcBef>
          <a:spcPct val="20000"/>
        </a:spcBef>
        <a:buFontTx/>
        <a:buNone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4297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320165" indent="-188595" algn="l" defTabSz="377190" rtl="0" eaLnBrk="1" latinLnBrk="0" hangingPunct="1">
        <a:spcBef>
          <a:spcPct val="20000"/>
        </a:spcBef>
        <a:buFont typeface="Arial"/>
        <a:buChar char="–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97355" indent="-188595" algn="l" defTabSz="377190" rtl="0" eaLnBrk="1" latinLnBrk="0" hangingPunct="1">
        <a:spcBef>
          <a:spcPct val="20000"/>
        </a:spcBef>
        <a:buFont typeface="Arial"/>
        <a:buChar char="»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7454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6pPr>
      <a:lvl7pPr marL="245173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7pPr>
      <a:lvl8pPr marL="282892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8pPr>
      <a:lvl9pPr marL="320611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2pPr>
      <a:lvl3pPr marL="75438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3pPr>
      <a:lvl4pPr marL="113157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50876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26314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64033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01752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0058400" cy="7772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800907" y="2441484"/>
            <a:ext cx="8548459" cy="54709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800907" y="1146081"/>
            <a:ext cx="8548459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998" y="6737519"/>
            <a:ext cx="2863813" cy="68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37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</p:sldLayoutIdLst>
  <p:txStyles>
    <p:titleStyle>
      <a:lvl1pPr algn="l" defTabSz="377190" rtl="0" eaLnBrk="1" latinLnBrk="0" hangingPunct="1">
        <a:lnSpc>
          <a:spcPts val="3300"/>
        </a:lnSpc>
        <a:spcBef>
          <a:spcPct val="0"/>
        </a:spcBef>
        <a:buNone/>
        <a:defRPr sz="33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77190" rtl="0" eaLnBrk="1" latinLnBrk="0" hangingPunct="1">
        <a:spcBef>
          <a:spcPct val="20000"/>
        </a:spcBef>
        <a:buFontTx/>
        <a:buNone/>
        <a:defRPr sz="1980" b="1" i="0" kern="1200" cap="all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77190" rtl="0" eaLnBrk="1" latinLnBrk="0" hangingPunct="1">
        <a:spcBef>
          <a:spcPct val="20000"/>
        </a:spcBef>
        <a:buFontTx/>
        <a:buNone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4297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320165" indent="-188595" algn="l" defTabSz="377190" rtl="0" eaLnBrk="1" latinLnBrk="0" hangingPunct="1">
        <a:spcBef>
          <a:spcPct val="20000"/>
        </a:spcBef>
        <a:buFont typeface="Arial"/>
        <a:buChar char="–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97355" indent="-188595" algn="l" defTabSz="377190" rtl="0" eaLnBrk="1" latinLnBrk="0" hangingPunct="1">
        <a:spcBef>
          <a:spcPct val="20000"/>
        </a:spcBef>
        <a:buFont typeface="Arial"/>
        <a:buChar char="»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7454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6pPr>
      <a:lvl7pPr marL="245173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7pPr>
      <a:lvl8pPr marL="282892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8pPr>
      <a:lvl9pPr marL="320611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2pPr>
      <a:lvl3pPr marL="75438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3pPr>
      <a:lvl4pPr marL="113157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50876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26314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64033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01752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0058400" cy="77724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407507"/>
            <a:ext cx="8828200" cy="54709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112104"/>
            <a:ext cx="88282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7337146"/>
            <a:ext cx="10058400" cy="43525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3" y="6417669"/>
            <a:ext cx="2863813" cy="68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</p:sldLayoutIdLst>
  <p:txStyles>
    <p:titleStyle>
      <a:lvl1pPr algn="l" defTabSz="377190" rtl="0" eaLnBrk="1" latinLnBrk="0" hangingPunct="1">
        <a:lnSpc>
          <a:spcPts val="3300"/>
        </a:lnSpc>
        <a:spcBef>
          <a:spcPct val="0"/>
        </a:spcBef>
        <a:buNone/>
        <a:defRPr sz="33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77190" rtl="0" eaLnBrk="1" latinLnBrk="0" hangingPunct="1">
        <a:spcBef>
          <a:spcPct val="20000"/>
        </a:spcBef>
        <a:buFontTx/>
        <a:buNone/>
        <a:defRPr sz="198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77190" rtl="0" eaLnBrk="1" latinLnBrk="0" hangingPunct="1">
        <a:spcBef>
          <a:spcPct val="20000"/>
        </a:spcBef>
        <a:buFontTx/>
        <a:buNone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4297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320165" indent="-188595" algn="l" defTabSz="377190" rtl="0" eaLnBrk="1" latinLnBrk="0" hangingPunct="1">
        <a:spcBef>
          <a:spcPct val="20000"/>
        </a:spcBef>
        <a:buFont typeface="Arial"/>
        <a:buChar char="–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97355" indent="-188595" algn="l" defTabSz="377190" rtl="0" eaLnBrk="1" latinLnBrk="0" hangingPunct="1">
        <a:spcBef>
          <a:spcPct val="20000"/>
        </a:spcBef>
        <a:buFont typeface="Arial"/>
        <a:buChar char="»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7454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6pPr>
      <a:lvl7pPr marL="245173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7pPr>
      <a:lvl8pPr marL="282892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8pPr>
      <a:lvl9pPr marL="320611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2pPr>
      <a:lvl3pPr marL="75438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3pPr>
      <a:lvl4pPr marL="113157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50876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26314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64033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01752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0058400" cy="7772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407507"/>
            <a:ext cx="8828200" cy="54709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112104"/>
            <a:ext cx="88282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7337146"/>
            <a:ext cx="10058400" cy="4352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3" y="6417669"/>
            <a:ext cx="2863813" cy="68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</p:sldLayoutIdLst>
  <p:txStyles>
    <p:titleStyle>
      <a:lvl1pPr algn="l" defTabSz="377190" rtl="0" eaLnBrk="1" latinLnBrk="0" hangingPunct="1">
        <a:lnSpc>
          <a:spcPts val="3300"/>
        </a:lnSpc>
        <a:spcBef>
          <a:spcPct val="0"/>
        </a:spcBef>
        <a:buNone/>
        <a:defRPr sz="33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77190" rtl="0" eaLnBrk="1" latinLnBrk="0" hangingPunct="1">
        <a:spcBef>
          <a:spcPct val="20000"/>
        </a:spcBef>
        <a:buFontTx/>
        <a:buNone/>
        <a:defRPr sz="198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77190" rtl="0" eaLnBrk="1" latinLnBrk="0" hangingPunct="1">
        <a:spcBef>
          <a:spcPct val="20000"/>
        </a:spcBef>
        <a:buFontTx/>
        <a:buNone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4297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320165" indent="-188595" algn="l" defTabSz="377190" rtl="0" eaLnBrk="1" latinLnBrk="0" hangingPunct="1">
        <a:spcBef>
          <a:spcPct val="20000"/>
        </a:spcBef>
        <a:buFont typeface="Arial"/>
        <a:buChar char="–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97355" indent="-188595" algn="l" defTabSz="377190" rtl="0" eaLnBrk="1" latinLnBrk="0" hangingPunct="1">
        <a:spcBef>
          <a:spcPct val="20000"/>
        </a:spcBef>
        <a:buFont typeface="Arial"/>
        <a:buChar char="»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7454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6pPr>
      <a:lvl7pPr marL="245173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7pPr>
      <a:lvl8pPr marL="282892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8pPr>
      <a:lvl9pPr marL="320611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2pPr>
      <a:lvl3pPr marL="75438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3pPr>
      <a:lvl4pPr marL="113157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50876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26314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64033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01752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407507"/>
            <a:ext cx="8828200" cy="54709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112104"/>
            <a:ext cx="88282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7337146"/>
            <a:ext cx="10058400" cy="4352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6" y="6417669"/>
            <a:ext cx="2863808" cy="68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5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</p:sldLayoutIdLst>
  <p:txStyles>
    <p:titleStyle>
      <a:lvl1pPr algn="l" defTabSz="377190" rtl="0" eaLnBrk="1" latinLnBrk="0" hangingPunct="1">
        <a:lnSpc>
          <a:spcPts val="3300"/>
        </a:lnSpc>
        <a:spcBef>
          <a:spcPct val="0"/>
        </a:spcBef>
        <a:buNone/>
        <a:defRPr sz="3300" b="1" i="0" kern="1200" cap="none" baseline="0">
          <a:solidFill>
            <a:schemeClr val="bg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77190" rtl="0" eaLnBrk="1" latinLnBrk="0" hangingPunct="1">
        <a:spcBef>
          <a:spcPct val="20000"/>
        </a:spcBef>
        <a:buFontTx/>
        <a:buNone/>
        <a:defRPr sz="1980" b="1" i="0" kern="1200" cap="none" baseline="0">
          <a:solidFill>
            <a:schemeClr val="bg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77190" rtl="0" eaLnBrk="1" latinLnBrk="0" hangingPunct="1">
        <a:spcBef>
          <a:spcPct val="20000"/>
        </a:spcBef>
        <a:buFontTx/>
        <a:buNone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4297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320165" indent="-188595" algn="l" defTabSz="377190" rtl="0" eaLnBrk="1" latinLnBrk="0" hangingPunct="1">
        <a:spcBef>
          <a:spcPct val="20000"/>
        </a:spcBef>
        <a:buFont typeface="Arial"/>
        <a:buChar char="–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97355" indent="-188595" algn="l" defTabSz="377190" rtl="0" eaLnBrk="1" latinLnBrk="0" hangingPunct="1">
        <a:spcBef>
          <a:spcPct val="20000"/>
        </a:spcBef>
        <a:buFont typeface="Arial"/>
        <a:buChar char="»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7454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6pPr>
      <a:lvl7pPr marL="245173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7pPr>
      <a:lvl8pPr marL="282892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8pPr>
      <a:lvl9pPr marL="320611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2pPr>
      <a:lvl3pPr marL="75438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3pPr>
      <a:lvl4pPr marL="113157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50876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26314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64033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01752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407507"/>
            <a:ext cx="8828200" cy="54709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112104"/>
            <a:ext cx="88282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7337146"/>
            <a:ext cx="10058400" cy="4352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6" y="6417669"/>
            <a:ext cx="2863808" cy="68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5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</p:sldLayoutIdLst>
  <p:txStyles>
    <p:titleStyle>
      <a:lvl1pPr algn="l" defTabSz="377190" rtl="0" eaLnBrk="1" latinLnBrk="0" hangingPunct="1">
        <a:lnSpc>
          <a:spcPts val="3300"/>
        </a:lnSpc>
        <a:spcBef>
          <a:spcPct val="0"/>
        </a:spcBef>
        <a:buNone/>
        <a:defRPr sz="3300" b="1" i="0" kern="1200" cap="none" baseline="0">
          <a:solidFill>
            <a:schemeClr val="tx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77190" rtl="0" eaLnBrk="1" latinLnBrk="0" hangingPunct="1">
        <a:spcBef>
          <a:spcPct val="20000"/>
        </a:spcBef>
        <a:buFontTx/>
        <a:buNone/>
        <a:defRPr sz="1980" b="1" i="0" kern="1200" cap="none" baseline="0">
          <a:solidFill>
            <a:schemeClr val="tx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77190" rtl="0" eaLnBrk="1" latinLnBrk="0" hangingPunct="1">
        <a:spcBef>
          <a:spcPct val="20000"/>
        </a:spcBef>
        <a:buFontTx/>
        <a:buNone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4297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320165" indent="-188595" algn="l" defTabSz="377190" rtl="0" eaLnBrk="1" latinLnBrk="0" hangingPunct="1">
        <a:spcBef>
          <a:spcPct val="20000"/>
        </a:spcBef>
        <a:buFont typeface="Arial"/>
        <a:buChar char="–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97355" indent="-188595" algn="l" defTabSz="377190" rtl="0" eaLnBrk="1" latinLnBrk="0" hangingPunct="1">
        <a:spcBef>
          <a:spcPct val="20000"/>
        </a:spcBef>
        <a:buFont typeface="Arial"/>
        <a:buChar char="»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7454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6pPr>
      <a:lvl7pPr marL="245173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7pPr>
      <a:lvl8pPr marL="282892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8pPr>
      <a:lvl9pPr marL="320611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2pPr>
      <a:lvl3pPr marL="75438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3pPr>
      <a:lvl4pPr marL="113157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50876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26314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64033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01752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407507"/>
            <a:ext cx="8828200" cy="54709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112104"/>
            <a:ext cx="88282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7337146"/>
            <a:ext cx="10058400" cy="43525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6" y="6417669"/>
            <a:ext cx="2863808" cy="68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641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</p:sldLayoutIdLst>
  <p:txStyles>
    <p:titleStyle>
      <a:lvl1pPr algn="l" defTabSz="377190" rtl="0" eaLnBrk="1" latinLnBrk="0" hangingPunct="1">
        <a:lnSpc>
          <a:spcPts val="3300"/>
        </a:lnSpc>
        <a:spcBef>
          <a:spcPct val="0"/>
        </a:spcBef>
        <a:buNone/>
        <a:defRPr sz="33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77190" rtl="0" eaLnBrk="1" latinLnBrk="0" hangingPunct="1">
        <a:spcBef>
          <a:spcPct val="20000"/>
        </a:spcBef>
        <a:buFontTx/>
        <a:buNone/>
        <a:defRPr sz="198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77190" rtl="0" eaLnBrk="1" latinLnBrk="0" hangingPunct="1">
        <a:spcBef>
          <a:spcPct val="20000"/>
        </a:spcBef>
        <a:buFontTx/>
        <a:buNone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4297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320165" indent="-188595" algn="l" defTabSz="377190" rtl="0" eaLnBrk="1" latinLnBrk="0" hangingPunct="1">
        <a:spcBef>
          <a:spcPct val="20000"/>
        </a:spcBef>
        <a:buFont typeface="Arial"/>
        <a:buChar char="–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97355" indent="-188595" algn="l" defTabSz="377190" rtl="0" eaLnBrk="1" latinLnBrk="0" hangingPunct="1">
        <a:spcBef>
          <a:spcPct val="20000"/>
        </a:spcBef>
        <a:buFont typeface="Arial"/>
        <a:buChar char="»"/>
        <a:defRPr sz="165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7454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6pPr>
      <a:lvl7pPr marL="245173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7pPr>
      <a:lvl8pPr marL="282892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8pPr>
      <a:lvl9pPr marL="3206115" indent="-188595" algn="l" defTabSz="377190" rtl="0" eaLnBrk="1" latinLnBrk="0" hangingPunct="1">
        <a:spcBef>
          <a:spcPct val="20000"/>
        </a:spcBef>
        <a:buFont typeface="Arial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2pPr>
      <a:lvl3pPr marL="75438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3pPr>
      <a:lvl4pPr marL="113157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50876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26314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64033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017520" algn="l" defTabSz="37719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1100732" y="1630440"/>
            <a:ext cx="3522512" cy="987390"/>
          </a:xfrm>
          <a:prstGeom prst="rect">
            <a:avLst/>
          </a:prstGeom>
          <a:solidFill>
            <a:srgbClr val="232D48"/>
          </a:solidFill>
        </p:spPr>
        <p:txBody>
          <a:bodyPr anchor="ctr" anchorCtr="0"/>
          <a:lstStyle/>
          <a:p>
            <a:pPr algn="ctr"/>
            <a:r>
              <a:rPr lang="en-US" sz="1553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r>
              <a:rPr lang="en-US" sz="1553">
                <a:solidFill>
                  <a:srgbClr val="FFFFFF"/>
                </a:solidFill>
                <a:latin typeface="Franklin Gothic Demi" panose="020B0703020102020204" pitchFamily="34" charset="0"/>
              </a:rPr>
              <a:t>MSN</a:t>
            </a:r>
            <a:r>
              <a:rPr lang="en-US" sz="1553" dirty="0">
                <a:solidFill>
                  <a:srgbClr val="FFFFFF"/>
                </a:solidFill>
                <a:latin typeface="Franklin Gothic Demi" panose="020B0703020102020204" pitchFamily="34" charset="0"/>
              </a:rPr>
              <a:t>, RN, CCRN</a:t>
            </a:r>
          </a:p>
        </p:txBody>
      </p:sp>
      <p:sp>
        <p:nvSpPr>
          <p:cNvPr id="35" name="Text Placeholder 3"/>
          <p:cNvSpPr txBox="1">
            <a:spLocks/>
          </p:cNvSpPr>
          <p:nvPr/>
        </p:nvSpPr>
        <p:spPr>
          <a:xfrm>
            <a:off x="5332586" y="1630439"/>
            <a:ext cx="3522512" cy="987390"/>
          </a:xfrm>
          <a:prstGeom prst="rect">
            <a:avLst/>
          </a:prstGeom>
          <a:solidFill>
            <a:srgbClr val="232D48"/>
          </a:solidFill>
        </p:spPr>
        <p:txBody>
          <a:bodyPr vert="horz" lIns="100584" tIns="50292" rIns="100584" bIns="50292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53" b="1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553" b="1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553" b="1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553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6" name="Text Placeholder 3"/>
          <p:cNvSpPr txBox="1">
            <a:spLocks/>
          </p:cNvSpPr>
          <p:nvPr/>
        </p:nvSpPr>
        <p:spPr>
          <a:xfrm>
            <a:off x="1100731" y="2833823"/>
            <a:ext cx="3522512" cy="987390"/>
          </a:xfrm>
          <a:prstGeom prst="rect">
            <a:avLst/>
          </a:prstGeom>
          <a:solidFill>
            <a:srgbClr val="232D48"/>
          </a:solidFill>
        </p:spPr>
        <p:txBody>
          <a:bodyPr vert="horz" lIns="100584" tIns="50292" rIns="100584" bIns="50292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53" b="1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553" b="1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553" b="1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553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7" name="Text Placeholder 3"/>
          <p:cNvSpPr txBox="1">
            <a:spLocks/>
          </p:cNvSpPr>
          <p:nvPr/>
        </p:nvSpPr>
        <p:spPr>
          <a:xfrm>
            <a:off x="5332586" y="2833822"/>
            <a:ext cx="3522512" cy="987390"/>
          </a:xfrm>
          <a:prstGeom prst="rect">
            <a:avLst/>
          </a:prstGeom>
          <a:solidFill>
            <a:srgbClr val="232D48"/>
          </a:solidFill>
        </p:spPr>
        <p:txBody>
          <a:bodyPr vert="horz" lIns="100584" tIns="50292" rIns="100584" bIns="50292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53" b="1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553" b="1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553" b="1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553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8" name="Text Placeholder 3"/>
          <p:cNvSpPr txBox="1">
            <a:spLocks/>
          </p:cNvSpPr>
          <p:nvPr/>
        </p:nvSpPr>
        <p:spPr>
          <a:xfrm>
            <a:off x="5332586" y="4026615"/>
            <a:ext cx="3522512" cy="987390"/>
          </a:xfrm>
          <a:prstGeom prst="rect">
            <a:avLst/>
          </a:prstGeom>
          <a:solidFill>
            <a:srgbClr val="232D48"/>
          </a:solidFill>
        </p:spPr>
        <p:txBody>
          <a:bodyPr vert="horz" lIns="100584" tIns="50292" rIns="100584" bIns="50292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53" b="1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553" b="1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553" b="1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553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9" name="Text Placeholder 3"/>
          <p:cNvSpPr txBox="1">
            <a:spLocks/>
          </p:cNvSpPr>
          <p:nvPr/>
        </p:nvSpPr>
        <p:spPr>
          <a:xfrm>
            <a:off x="5332585" y="5219413"/>
            <a:ext cx="3522512" cy="987390"/>
          </a:xfrm>
          <a:prstGeom prst="rect">
            <a:avLst/>
          </a:prstGeom>
          <a:solidFill>
            <a:srgbClr val="232D48"/>
          </a:solidFill>
        </p:spPr>
        <p:txBody>
          <a:bodyPr vert="horz" lIns="100584" tIns="50292" rIns="100584" bIns="50292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53" b="1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553" b="1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553" b="1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553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40" name="Text Placeholder 3"/>
          <p:cNvSpPr txBox="1">
            <a:spLocks/>
          </p:cNvSpPr>
          <p:nvPr/>
        </p:nvSpPr>
        <p:spPr>
          <a:xfrm>
            <a:off x="1100732" y="5219411"/>
            <a:ext cx="3522512" cy="987390"/>
          </a:xfrm>
          <a:prstGeom prst="rect">
            <a:avLst/>
          </a:prstGeom>
          <a:solidFill>
            <a:srgbClr val="232D48"/>
          </a:solidFill>
        </p:spPr>
        <p:txBody>
          <a:bodyPr vert="horz" lIns="100584" tIns="50292" rIns="100584" bIns="50292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53" b="1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553" b="1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553" b="1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553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41" name="Text Placeholder 3"/>
          <p:cNvSpPr txBox="1">
            <a:spLocks/>
          </p:cNvSpPr>
          <p:nvPr/>
        </p:nvSpPr>
        <p:spPr>
          <a:xfrm>
            <a:off x="1100732" y="4026615"/>
            <a:ext cx="3522512" cy="987390"/>
          </a:xfrm>
          <a:prstGeom prst="rect">
            <a:avLst/>
          </a:prstGeom>
          <a:solidFill>
            <a:srgbClr val="232D48"/>
          </a:solidFill>
        </p:spPr>
        <p:txBody>
          <a:bodyPr vert="horz" lIns="100584" tIns="50292" rIns="100584" bIns="50292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53" b="1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553" b="1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553" b="1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553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75396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10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7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Custom 10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UVA GEN inside 6">
  <a:themeElements>
    <a:clrScheme name=" 1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UVA GEN inside 6">
  <a:themeElements>
    <a:clrScheme name=" 1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UVA GEN inside 6">
  <a:themeElements>
    <a:clrScheme name="Custom 9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8_UVA GEN inside 6">
  <a:themeElements>
    <a:clrScheme name="Custom 9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3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4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6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2053</TotalTime>
  <Words>56</Words>
  <Application>Microsoft Office PowerPoint</Application>
  <PresentationFormat>Custom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</vt:i4>
      </vt:variant>
    </vt:vector>
  </HeadingPairs>
  <TitlesOfParts>
    <vt:vector size="17" baseType="lpstr">
      <vt:lpstr>Arial</vt:lpstr>
      <vt:lpstr>Calibri</vt:lpstr>
      <vt:lpstr>Franklin Gothic Demi</vt:lpstr>
      <vt:lpstr>Franklin Gothic Demi Cond</vt:lpstr>
      <vt:lpstr>Georgia</vt:lpstr>
      <vt:lpstr>ITC Franklin Gothic Book</vt:lpstr>
      <vt:lpstr>Custom Design</vt:lpstr>
      <vt:lpstr>1_Custom Design</vt:lpstr>
      <vt:lpstr>UVA GEN inside 6</vt:lpstr>
      <vt:lpstr>1_UVA GEN inside 6</vt:lpstr>
      <vt:lpstr>2_UVA GEN inside 6</vt:lpstr>
      <vt:lpstr>8_UVA GEN inside 6</vt:lpstr>
      <vt:lpstr>3_UVA GEN inside 6</vt:lpstr>
      <vt:lpstr>4_UVA GEN inside 6</vt:lpstr>
      <vt:lpstr>6_UVA GEN inside 6</vt:lpstr>
      <vt:lpstr>7_UVA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118</cp:revision>
  <dcterms:created xsi:type="dcterms:W3CDTF">2017-10-18T15:58:36Z</dcterms:created>
  <dcterms:modified xsi:type="dcterms:W3CDTF">2019-10-18T18:24:32Z</dcterms:modified>
</cp:coreProperties>
</file>