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98" d="100"/>
          <a:sy n="98" d="100"/>
        </p:scale>
        <p:origin x="642" y="9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766560"/>
            <a:ext cx="7366297" cy="664315"/>
          </a:xfrm>
          <a:prstGeom prst="rect">
            <a:avLst/>
          </a:prstGeom>
        </p:spPr>
        <p:txBody>
          <a:bodyPr anchor="ctr" anchorCtr="0"/>
          <a:lstStyle>
            <a:lvl1pPr>
              <a:defRPr sz="264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966667"/>
            <a:ext cx="8814089" cy="35659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961404"/>
            <a:ext cx="8830579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961404"/>
            <a:ext cx="8830579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961404"/>
            <a:ext cx="8830579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961404"/>
            <a:ext cx="8830579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93040" y="718659"/>
            <a:ext cx="10395134" cy="762000"/>
          </a:xfrm>
          <a:prstGeom prst="rect">
            <a:avLst/>
          </a:prstGeom>
        </p:spPr>
        <p:txBody>
          <a:bodyPr vert="horz" lIns="100584" tIns="50292" rIns="100584" bIns="50292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94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94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766560"/>
            <a:ext cx="7366297" cy="664315"/>
          </a:xfrm>
          <a:prstGeom prst="rect">
            <a:avLst/>
          </a:prstGeom>
        </p:spPr>
        <p:txBody>
          <a:bodyPr anchor="ctr" anchorCtr="0"/>
          <a:lstStyle>
            <a:lvl1pPr>
              <a:defRPr sz="264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146081"/>
            <a:ext cx="8548459" cy="12954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548459" cy="547095"/>
          </a:xfr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966667"/>
            <a:ext cx="8548808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146081"/>
            <a:ext cx="8548459" cy="12954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548459" cy="547095"/>
          </a:xfr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966667"/>
            <a:ext cx="8548808" cy="3565948"/>
          </a:xfr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146081"/>
            <a:ext cx="8813740" cy="12954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441482"/>
            <a:ext cx="8813739" cy="5470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129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966667"/>
            <a:ext cx="8814089" cy="35659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52"/>
              </a:lnSpc>
              <a:defRPr sz="1485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770017"/>
            <a:ext cx="1751499" cy="648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5685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439271"/>
            <a:ext cx="10058400" cy="133313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73751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417669"/>
            <a:ext cx="2863808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770017"/>
            <a:ext cx="1751499" cy="648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5685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439271"/>
            <a:ext cx="10058400" cy="13331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73751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77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441484"/>
            <a:ext cx="8548459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146081"/>
            <a:ext cx="8548459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73751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77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441484"/>
            <a:ext cx="8548459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146081"/>
            <a:ext cx="8548459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73751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772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41766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772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417669"/>
            <a:ext cx="2863813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417669"/>
            <a:ext cx="2863808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417669"/>
            <a:ext cx="2863808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407507"/>
            <a:ext cx="8828200" cy="547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112104"/>
            <a:ext cx="882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7337146"/>
            <a:ext cx="10058400" cy="43525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417669"/>
            <a:ext cx="2863808" cy="6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77190" rtl="0" eaLnBrk="1" latinLnBrk="0" hangingPunct="1">
        <a:lnSpc>
          <a:spcPts val="3300"/>
        </a:lnSpc>
        <a:spcBef>
          <a:spcPct val="0"/>
        </a:spcBef>
        <a:buNone/>
        <a:defRPr sz="33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77190" rtl="0" eaLnBrk="1" latinLnBrk="0" hangingPunct="1">
        <a:spcBef>
          <a:spcPct val="20000"/>
        </a:spcBef>
        <a:buFontTx/>
        <a:buNone/>
        <a:defRPr sz="198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77190" rtl="0" eaLnBrk="1" latinLnBrk="0" hangingPunct="1">
        <a:spcBef>
          <a:spcPct val="20000"/>
        </a:spcBef>
        <a:buFontTx/>
        <a:buNone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65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00732" y="1630440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1553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1553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1553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5332586" y="1630439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6" name="Text Placeholder 3"/>
          <p:cNvSpPr txBox="1">
            <a:spLocks/>
          </p:cNvSpPr>
          <p:nvPr/>
        </p:nvSpPr>
        <p:spPr>
          <a:xfrm>
            <a:off x="1100731" y="2833823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7" name="Text Placeholder 3"/>
          <p:cNvSpPr txBox="1">
            <a:spLocks/>
          </p:cNvSpPr>
          <p:nvPr/>
        </p:nvSpPr>
        <p:spPr>
          <a:xfrm>
            <a:off x="5332586" y="2833822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5332586" y="4026615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9" name="Text Placeholder 3"/>
          <p:cNvSpPr txBox="1">
            <a:spLocks/>
          </p:cNvSpPr>
          <p:nvPr/>
        </p:nvSpPr>
        <p:spPr>
          <a:xfrm>
            <a:off x="5332585" y="5219413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100732" y="5219411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100732" y="4026615"/>
            <a:ext cx="3522512" cy="987390"/>
          </a:xfrm>
          <a:prstGeom prst="rect">
            <a:avLst/>
          </a:prstGeom>
          <a:solidFill>
            <a:srgbClr val="232D48"/>
          </a:solidFill>
        </p:spPr>
        <p:txBody>
          <a:bodyPr vert="horz" lIns="100584" tIns="50292" rIns="100584" bIns="50292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53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53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53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</TotalTime>
  <Words>56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118</cp:revision>
  <dcterms:created xsi:type="dcterms:W3CDTF">2017-10-18T15:58:36Z</dcterms:created>
  <dcterms:modified xsi:type="dcterms:W3CDTF">2019-10-18T18:24:32Z</dcterms:modified>
</cp:coreProperties>
</file>