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0" d="100"/>
          <a:sy n="40" d="100"/>
        </p:scale>
        <p:origin x="798" y="78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15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0"/>
            <a:ext cx="11667743" cy="1645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884" y="13629759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152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139</cp:revision>
  <cp:lastPrinted>2019-08-01T15:51:17Z</cp:lastPrinted>
  <dcterms:created xsi:type="dcterms:W3CDTF">2017-10-18T15:58:36Z</dcterms:created>
  <dcterms:modified xsi:type="dcterms:W3CDTF">2020-01-21T16:57:19Z</dcterms:modified>
</cp:coreProperties>
</file>