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79" r:id="rId2"/>
    <p:sldMasterId id="2147483782" r:id="rId3"/>
    <p:sldMasterId id="2147483789" r:id="rId4"/>
    <p:sldMasterId id="2147483785" r:id="rId5"/>
  </p:sldMasterIdLst>
  <p:notesMasterIdLst>
    <p:notesMasterId r:id="rId7"/>
  </p:notesMasterIdLst>
  <p:sldIdLst>
    <p:sldId id="258" r:id="rId6"/>
  </p:sldIdLst>
  <p:sldSz cx="25603200" cy="16459200"/>
  <p:notesSz cx="9926638" cy="14355763"/>
  <p:defaultTextStyle>
    <a:defPPr>
      <a:defRPr lang="en-US"/>
    </a:defPPr>
    <a:lvl1pPr marL="0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184" userDrawn="1">
          <p15:clr>
            <a:srgbClr val="A4A3A4"/>
          </p15:clr>
        </p15:guide>
        <p15:guide id="2" pos="80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232D48"/>
    <a:srgbClr val="E57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83845" autoAdjust="0"/>
  </p:normalViewPr>
  <p:slideViewPr>
    <p:cSldViewPr snapToGrid="0" snapToObjects="1">
      <p:cViewPr varScale="1">
        <p:scale>
          <a:sx n="40" d="100"/>
          <a:sy n="40" d="100"/>
        </p:scale>
        <p:origin x="798" y="78"/>
      </p:cViewPr>
      <p:guideLst>
        <p:guide orient="horz" pos="5184"/>
        <p:guide pos="806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r">
              <a:defRPr sz="1800"/>
            </a:lvl1pPr>
          </a:lstStyle>
          <a:p>
            <a:fld id="{96088072-BDA9-6E4F-B105-7B1A78A8ADB9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5388" y="1793875"/>
            <a:ext cx="7535862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41" tIns="69371" rIns="138741" bIns="693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908710"/>
            <a:ext cx="7941310" cy="5652582"/>
          </a:xfrm>
          <a:prstGeom prst="rect">
            <a:avLst/>
          </a:prstGeom>
        </p:spPr>
        <p:txBody>
          <a:bodyPr vert="horz" lIns="138741" tIns="69371" rIns="138741" bIns="693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r">
              <a:defRPr sz="18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95388" y="1793875"/>
            <a:ext cx="7535862" cy="4845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Franklin Gothic Book" panose="020B0503020102020204" pitchFamily="34" charset="0"/>
              </a:rPr>
              <a:t>Directions: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Enter name on first line, credentials under name on second line.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Credentials are listed in this order: Highest Earned Degree, Licensure (RN), State designations or requirements, National Certifications, Awards and Honors, Other Recognitions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baseline="0" dirty="0" smtClean="0">
                <a:latin typeface="Franklin Gothic Book" panose="020B0503020102020204" pitchFamily="34" charset="0"/>
              </a:rPr>
              <a:t>More information on displaying credentials can be found at: https://www.nursingworld.org/~48fdf9/globalassets/certification/renewals/how-to-display-your-credentials.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FontTx/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457200" indent="-457200">
              <a:buAutoNum type="arabicPeriod"/>
            </a:pP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8D62-B45A-744B-ABD8-DE24AC80EF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2426996"/>
            <a:ext cx="22434976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5170201"/>
            <a:ext cx="22434972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2" y="6282355"/>
            <a:ext cx="22435863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2426996"/>
            <a:ext cx="22434976" cy="27432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5170201"/>
            <a:ext cx="22434972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2" y="6282355"/>
            <a:ext cx="22435863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2426996"/>
            <a:ext cx="22434976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5170201"/>
            <a:ext cx="22434972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2" y="6282355"/>
            <a:ext cx="22435863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 userDrawn="1"/>
        </p:nvSpPr>
        <p:spPr>
          <a:xfrm>
            <a:off x="2037784" y="1758375"/>
            <a:ext cx="19242801" cy="1423807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11500" dirty="0" smtClean="0">
                <a:latin typeface="Franklin Gothic Demi Cond" panose="020B0706030402020204" pitchFamily="34" charset="0"/>
              </a:rPr>
              <a:t>OUR CERTIFIED NURSES</a:t>
            </a:r>
            <a:endParaRPr lang="en-US" sz="11500" dirty="0">
              <a:latin typeface="Franklin Gothic Demi Cond" panose="020B0706030402020204" pitchFamily="34" charset="0"/>
            </a:endParaRPr>
          </a:p>
        </p:txBody>
      </p:sp>
    </p:spTree>
    <p:extLst/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2426996"/>
            <a:ext cx="22434976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5170201"/>
            <a:ext cx="22434972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2" y="6282355"/>
            <a:ext cx="22435863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2426996"/>
            <a:ext cx="22434976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5170201"/>
            <a:ext cx="22434972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cap="none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2" y="6282355"/>
            <a:ext cx="22435863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16459200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cap="none" baseline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2" y="5098254"/>
            <a:ext cx="22471779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2" y="2355043"/>
            <a:ext cx="22471779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0" y="14062495"/>
            <a:ext cx="4458361" cy="13696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691931" y="7691934"/>
            <a:ext cx="164592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8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16459200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dirty="0">
              <a:latin typeface="Franklin Gothic Medium" panose="020B0603020102020204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2" y="5098254"/>
            <a:ext cx="22471779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2" y="2355043"/>
            <a:ext cx="22471779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0" y="14062495"/>
            <a:ext cx="4458361" cy="13696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9905" y="-308009"/>
            <a:ext cx="1166368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691931" y="7691934"/>
            <a:ext cx="164592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19277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 rot="5400000">
            <a:off x="-7691931" y="7691934"/>
            <a:ext cx="164592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2" y="5098254"/>
            <a:ext cx="22471779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2" y="2355043"/>
            <a:ext cx="22471779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337" y="2"/>
            <a:ext cx="10314432" cy="164592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xmlns:lc="http://schemas.openxmlformats.org/drawingml/2006/lockedCanvas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01250" y="13613907"/>
            <a:ext cx="11910612" cy="2748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43383" y="13666129"/>
            <a:ext cx="5117993" cy="1763059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2" y="5098254"/>
            <a:ext cx="22471779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2" y="2355043"/>
            <a:ext cx="22471779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79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2392" y="14065471"/>
            <a:ext cx="4438984" cy="136371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691931" y="7691934"/>
            <a:ext cx="164592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2" y="5098254"/>
            <a:ext cx="22471779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2" y="2355043"/>
            <a:ext cx="22471779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72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642742" y="3516412"/>
            <a:ext cx="5029200" cy="2286000"/>
          </a:xfrm>
          <a:solidFill>
            <a:srgbClr val="232D48"/>
          </a:solidFill>
        </p:spPr>
        <p:txBody>
          <a:bodyPr anchor="ctr" anchorCtr="0"/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2202837" y="351641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2202837" y="619503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7642742" y="619503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7" name="Text Placeholder 3"/>
          <p:cNvSpPr txBox="1">
            <a:spLocks/>
          </p:cNvSpPr>
          <p:nvPr/>
        </p:nvSpPr>
        <p:spPr>
          <a:xfrm>
            <a:off x="13082647" y="351641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8" name="Text Placeholder 3"/>
          <p:cNvSpPr txBox="1">
            <a:spLocks/>
          </p:cNvSpPr>
          <p:nvPr/>
        </p:nvSpPr>
        <p:spPr>
          <a:xfrm>
            <a:off x="13082647" y="619503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2202837" y="887366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7642742" y="887366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1" name="Text Placeholder 3"/>
          <p:cNvSpPr txBox="1">
            <a:spLocks/>
          </p:cNvSpPr>
          <p:nvPr/>
        </p:nvSpPr>
        <p:spPr>
          <a:xfrm>
            <a:off x="13082647" y="887366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2" name="Text Placeholder 3"/>
          <p:cNvSpPr txBox="1">
            <a:spLocks/>
          </p:cNvSpPr>
          <p:nvPr/>
        </p:nvSpPr>
        <p:spPr>
          <a:xfrm>
            <a:off x="2202837" y="1155228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" name="Text Placeholder 3"/>
          <p:cNvSpPr txBox="1">
            <a:spLocks/>
          </p:cNvSpPr>
          <p:nvPr/>
        </p:nvSpPr>
        <p:spPr>
          <a:xfrm>
            <a:off x="18522552" y="351641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18522552" y="619503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7" name="Text Placeholder 3"/>
          <p:cNvSpPr txBox="1">
            <a:spLocks/>
          </p:cNvSpPr>
          <p:nvPr/>
        </p:nvSpPr>
        <p:spPr>
          <a:xfrm>
            <a:off x="18522552" y="887366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7642742" y="11548300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1972</TotalTime>
  <Words>159</Words>
  <Application>Microsoft Office PowerPoint</Application>
  <PresentationFormat>Custom</PresentationFormat>
  <Paragraphs>35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Franklin Gothic Book</vt:lpstr>
      <vt:lpstr>Franklin Gothic Demi Cond</vt:lpstr>
      <vt:lpstr>Franklin Gothic Medium</vt:lpstr>
      <vt:lpstr>ITC Franklin Gothic Book</vt:lpstr>
      <vt:lpstr>2_UVA GEN inside 6</vt:lpstr>
      <vt:lpstr>3_UVA GEN inside 6</vt:lpstr>
      <vt:lpstr>4_UVA GEN inside 6</vt:lpstr>
      <vt:lpstr>6_UVA GEN inside 6</vt:lpstr>
      <vt:lpstr>5_UVA GEN inside 6</vt:lpstr>
      <vt:lpstr>PowerPoint Presentation</vt:lpstr>
    </vt:vector>
  </TitlesOfParts>
  <Company>Circle120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Gibson, Kirsten L *HS</cp:lastModifiedBy>
  <cp:revision>140</cp:revision>
  <cp:lastPrinted>2019-08-01T15:51:17Z</cp:lastPrinted>
  <dcterms:created xsi:type="dcterms:W3CDTF">2017-10-18T15:58:36Z</dcterms:created>
  <dcterms:modified xsi:type="dcterms:W3CDTF">2020-01-21T16:58:19Z</dcterms:modified>
</cp:coreProperties>
</file>