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0" d="100"/>
          <a:sy n="40" d="100"/>
        </p:scale>
        <p:origin x="798" y="78"/>
      </p:cViewPr>
      <p:guideLst>
        <p:guide orient="horz" pos="5184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1793875"/>
            <a:ext cx="75358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1793875"/>
            <a:ext cx="75358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4" y="1758375"/>
            <a:ext cx="19242801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15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15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308009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7" y="2"/>
            <a:ext cx="10314432" cy="16459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1250" y="13613907"/>
            <a:ext cx="11910612" cy="27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3" y="13666129"/>
            <a:ext cx="5117993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4065471"/>
            <a:ext cx="4438984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351641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154830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1972</TotalTime>
  <Words>159</Words>
  <Application>Microsoft Office PowerPoint</Application>
  <PresentationFormat>Custom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140</cp:revision>
  <cp:lastPrinted>2019-08-01T15:51:17Z</cp:lastPrinted>
  <dcterms:created xsi:type="dcterms:W3CDTF">2017-10-18T15:58:36Z</dcterms:created>
  <dcterms:modified xsi:type="dcterms:W3CDTF">2020-01-21T16:58:19Z</dcterms:modified>
</cp:coreProperties>
</file>