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0" d="100"/>
          <a:sy n="40" d="100"/>
        </p:scale>
        <p:origin x="1254" y="78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8321" y="14233305"/>
            <a:ext cx="9126662" cy="210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4776793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477679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477679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101340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8478766" y="101340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3918671" y="101340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1969</TotalTime>
  <Words>124</Words>
  <Application>Microsoft Office PowerPoint</Application>
  <PresentationFormat>Custom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133</cp:revision>
  <cp:lastPrinted>2019-08-01T15:51:17Z</cp:lastPrinted>
  <dcterms:created xsi:type="dcterms:W3CDTF">2017-10-18T15:58:36Z</dcterms:created>
  <dcterms:modified xsi:type="dcterms:W3CDTF">2020-01-21T16:52:16Z</dcterms:modified>
</cp:coreProperties>
</file>