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57309" y="504638"/>
            <a:ext cx="9450122" cy="67235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400" dirty="0" smtClean="0">
                <a:latin typeface="Franklin Gothic Demi Cond" panose="020B0706030402020204" pitchFamily="34" charset="0"/>
              </a:rPr>
              <a:t>OUR CERTIFIED </a:t>
            </a:r>
            <a:r>
              <a:rPr lang="en-US" sz="5400" dirty="0" smtClean="0">
                <a:latin typeface="Franklin Gothic Demi Cond" panose="020B0706030402020204" pitchFamily="34" charset="0"/>
              </a:rPr>
              <a:t>NURSE</a:t>
            </a:r>
            <a:endParaRPr lang="en-US" sz="5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 txBox="1">
            <a:spLocks/>
          </p:cNvSpPr>
          <p:nvPr/>
        </p:nvSpPr>
        <p:spPr>
          <a:xfrm>
            <a:off x="2234430" y="2560526"/>
            <a:ext cx="4767175" cy="1459794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</a:t>
            </a:r>
          </a:p>
          <a:p>
            <a:pPr algn="ctr"/>
            <a:endParaRPr lang="en-US" sz="2588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2041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Miller, Michael P *HS (Nursing Governance Program)</cp:lastModifiedBy>
  <cp:revision>107</cp:revision>
  <dcterms:created xsi:type="dcterms:W3CDTF">2017-10-18T15:58:36Z</dcterms:created>
  <dcterms:modified xsi:type="dcterms:W3CDTF">2019-10-08T19:31:36Z</dcterms:modified>
</cp:coreProperties>
</file>