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111" d="100"/>
          <a:sy n="111" d="100"/>
        </p:scale>
        <p:origin x="12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57309" y="504638"/>
            <a:ext cx="9450122" cy="6723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4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540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2490732" y="2823759"/>
            <a:ext cx="4211914" cy="1323592"/>
          </a:xfrm>
          <a:prstGeom prst="rect">
            <a:avLst/>
          </a:prstGeom>
          <a:solidFill>
            <a:srgbClr val="232D48"/>
          </a:solidFill>
        </p:spPr>
        <p:txBody>
          <a:bodyPr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2490732" y="1355312"/>
            <a:ext cx="4211914" cy="1323592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</a:t>
            </a:r>
          </a:p>
          <a:p>
            <a:pPr algn="ctr"/>
            <a:endParaRPr lang="en-US" sz="240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2490732" y="4292206"/>
            <a:ext cx="4211914" cy="1323592"/>
          </a:xfrm>
          <a:prstGeom prst="rect">
            <a:avLst/>
          </a:prstGeom>
          <a:solidFill>
            <a:srgbClr val="232D48"/>
          </a:solidFill>
        </p:spPr>
        <p:txBody>
          <a:bodyPr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2044</TotalTime>
  <Words>21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Miller, Michael P *HS (Nursing Governance Program)</cp:lastModifiedBy>
  <cp:revision>111</cp:revision>
  <dcterms:created xsi:type="dcterms:W3CDTF">2017-10-18T15:58:36Z</dcterms:created>
  <dcterms:modified xsi:type="dcterms:W3CDTF">2019-10-10T18:16:00Z</dcterms:modified>
</cp:coreProperties>
</file>