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164592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84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28" d="100"/>
          <a:sy n="28" d="100"/>
        </p:scale>
        <p:origin x="848" y="28"/>
      </p:cViewPr>
      <p:guideLst>
        <p:guide orient="horz" pos="5184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1793875"/>
            <a:ext cx="7535862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5388" y="1793875"/>
            <a:ext cx="7535862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4" y="1758375"/>
            <a:ext cx="19242801" cy="142380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1500" dirty="0">
                <a:latin typeface="Franklin Gothic Demi Cond" panose="020B0706030402020204" pitchFamily="34" charset="0"/>
              </a:rPr>
              <a:t>OUR CERTIFIED NURSES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164592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0" y="14062495"/>
            <a:ext cx="4458361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164592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0" y="14062495"/>
            <a:ext cx="4458361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308009"/>
            <a:ext cx="1166368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5337" y="0"/>
            <a:ext cx="11667743" cy="16459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8113" y="15066860"/>
            <a:ext cx="3790368" cy="95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3" y="13666129"/>
            <a:ext cx="5117993" cy="1763059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14065471"/>
            <a:ext cx="4438984" cy="13637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42742" y="3516412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202837" y="351641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202837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7642742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082647" y="351641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082647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2202837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7642742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082647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2202837" y="1155228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18522552" y="351641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8522552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8522552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1973</TotalTime>
  <Words>164</Words>
  <Application>Microsoft Office PowerPoint</Application>
  <PresentationFormat>Custom</PresentationFormat>
  <Paragraphs>33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Morris, Pamela A *HS</cp:lastModifiedBy>
  <cp:revision>139</cp:revision>
  <cp:lastPrinted>2019-08-01T15:51:17Z</cp:lastPrinted>
  <dcterms:created xsi:type="dcterms:W3CDTF">2017-10-18T15:58:36Z</dcterms:created>
  <dcterms:modified xsi:type="dcterms:W3CDTF">2025-03-13T14:42:21Z</dcterms:modified>
</cp:coreProperties>
</file>