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8" d="100"/>
          <a:sy n="28" d="100"/>
        </p:scale>
        <p:origin x="848" y="28"/>
      </p:cViewPr>
      <p:guideLst>
        <p:guide orient="horz" pos="5184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1793875"/>
            <a:ext cx="75358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5388" y="1793875"/>
            <a:ext cx="75358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4" y="1758375"/>
            <a:ext cx="19242801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1500" dirty="0">
                <a:latin typeface="Franklin Gothic Demi Cond" panose="020B0706030402020204" pitchFamily="34" charset="0"/>
              </a:rPr>
              <a:t>OUR CERTIFIED NURSES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308009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2"/>
            <a:ext cx="10314432" cy="1645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3" y="150668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3" y="13666129"/>
            <a:ext cx="5117993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4065471"/>
            <a:ext cx="4438984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351641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154830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1972</TotalTime>
  <Words>171</Words>
  <Application>Microsoft Office PowerPoint</Application>
  <PresentationFormat>Custom</PresentationFormat>
  <Paragraphs>35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140</cp:revision>
  <cp:lastPrinted>2019-08-01T15:51:17Z</cp:lastPrinted>
  <dcterms:created xsi:type="dcterms:W3CDTF">2017-10-18T15:58:36Z</dcterms:created>
  <dcterms:modified xsi:type="dcterms:W3CDTF">2025-03-13T14:44:46Z</dcterms:modified>
</cp:coreProperties>
</file>