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4" y="60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16211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</a:t>
            </a: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161870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161870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1978</TotalTime>
  <Words>173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143</cp:revision>
  <cp:lastPrinted>2019-08-01T15:51:17Z</cp:lastPrinted>
  <dcterms:created xsi:type="dcterms:W3CDTF">2017-10-18T15:58:36Z</dcterms:created>
  <dcterms:modified xsi:type="dcterms:W3CDTF">2023-07-28T15:56:56Z</dcterms:modified>
</cp:coreProperties>
</file>