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8" y="28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>
                <a:latin typeface="Franklin Gothic Demi Cond" panose="020B0706030402020204" pitchFamily="34" charset="0"/>
              </a:rPr>
              <a:t>OUR CERTIFIED NURSES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3500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227</Words>
  <Application>Microsoft Office PowerPoint</Application>
  <PresentationFormat>Custom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153</cp:revision>
  <cp:lastPrinted>2019-08-01T15:51:17Z</cp:lastPrinted>
  <dcterms:created xsi:type="dcterms:W3CDTF">2017-10-18T15:58:36Z</dcterms:created>
  <dcterms:modified xsi:type="dcterms:W3CDTF">2025-03-13T14:47:11Z</dcterms:modified>
</cp:coreProperties>
</file>