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8" y="28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4516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6" name="Text Placeholder 3"/>
          <p:cNvSpPr txBox="1">
            <a:spLocks/>
          </p:cNvSpPr>
          <p:nvPr/>
        </p:nvSpPr>
        <p:spPr>
          <a:xfrm>
            <a:off x="18587867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241</Words>
  <Application>Microsoft Office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155</cp:revision>
  <cp:lastPrinted>2019-08-01T15:51:17Z</cp:lastPrinted>
  <dcterms:created xsi:type="dcterms:W3CDTF">2017-10-18T15:58:36Z</dcterms:created>
  <dcterms:modified xsi:type="dcterms:W3CDTF">2025-03-13T14:48:26Z</dcterms:modified>
</cp:coreProperties>
</file>