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1" d="100"/>
          <a:sy n="21" d="100"/>
        </p:scale>
        <p:origin x="1408" y="28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19242801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>
                <a:latin typeface="Franklin Gothic Demi Cond" panose="020B0706030402020204" pitchFamily="34" charset="0"/>
              </a:rPr>
              <a:t>OUR CERTIFIED NURSES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7" y="3"/>
            <a:ext cx="13747699" cy="21945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8114" y="2045166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3"/>
          <p:cNvSpPr txBox="1">
            <a:spLocks/>
          </p:cNvSpPr>
          <p:nvPr/>
        </p:nvSpPr>
        <p:spPr>
          <a:xfrm>
            <a:off x="2268152" y="172933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3147962" y="654564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2268152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7708057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13147962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2268152" y="1190289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8" name="Text Placeholder 3"/>
          <p:cNvSpPr txBox="1">
            <a:spLocks/>
          </p:cNvSpPr>
          <p:nvPr/>
        </p:nvSpPr>
        <p:spPr>
          <a:xfrm>
            <a:off x="18587867" y="654564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18587867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7708057" y="118989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1" name="Text Placeholder 3"/>
          <p:cNvSpPr txBox="1">
            <a:spLocks/>
          </p:cNvSpPr>
          <p:nvPr/>
        </p:nvSpPr>
        <p:spPr>
          <a:xfrm>
            <a:off x="13147962" y="118713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18587867" y="118713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2268152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4" name="Text Placeholder 3"/>
          <p:cNvSpPr txBox="1">
            <a:spLocks/>
          </p:cNvSpPr>
          <p:nvPr/>
        </p:nvSpPr>
        <p:spPr>
          <a:xfrm>
            <a:off x="7708057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13147962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6" name="Text Placeholder 3"/>
          <p:cNvSpPr txBox="1">
            <a:spLocks/>
          </p:cNvSpPr>
          <p:nvPr/>
        </p:nvSpPr>
        <p:spPr>
          <a:xfrm>
            <a:off x="18587867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7708057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8" name="Text Placeholder 3"/>
          <p:cNvSpPr txBox="1">
            <a:spLocks/>
          </p:cNvSpPr>
          <p:nvPr/>
        </p:nvSpPr>
        <p:spPr>
          <a:xfrm>
            <a:off x="2268152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9" name="Text Placeholder 3"/>
          <p:cNvSpPr txBox="1">
            <a:spLocks/>
          </p:cNvSpPr>
          <p:nvPr/>
        </p:nvSpPr>
        <p:spPr>
          <a:xfrm>
            <a:off x="2268152" y="65788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0" name="Text Placeholder 3"/>
          <p:cNvSpPr txBox="1">
            <a:spLocks/>
          </p:cNvSpPr>
          <p:nvPr/>
        </p:nvSpPr>
        <p:spPr>
          <a:xfrm>
            <a:off x="7708057" y="65788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13147962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18587867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4" name="Text Placeholder 3"/>
          <p:cNvSpPr txBox="1">
            <a:spLocks/>
          </p:cNvSpPr>
          <p:nvPr/>
        </p:nvSpPr>
        <p:spPr>
          <a:xfrm>
            <a:off x="7708057" y="172933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5" name="Text Placeholder 3"/>
          <p:cNvSpPr txBox="1">
            <a:spLocks/>
          </p:cNvSpPr>
          <p:nvPr/>
        </p:nvSpPr>
        <p:spPr>
          <a:xfrm>
            <a:off x="13147962" y="172916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6" name="Text Placeholder 3"/>
          <p:cNvSpPr txBox="1">
            <a:spLocks/>
          </p:cNvSpPr>
          <p:nvPr/>
        </p:nvSpPr>
        <p:spPr>
          <a:xfrm>
            <a:off x="18587867" y="172916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2152</TotalTime>
  <Words>241</Words>
  <Application>Microsoft Office PowerPoint</Application>
  <PresentationFormat>Custom</PresentationFormat>
  <Paragraphs>55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155</cp:revision>
  <cp:lastPrinted>2019-08-01T15:51:17Z</cp:lastPrinted>
  <dcterms:created xsi:type="dcterms:W3CDTF">2017-10-18T15:58:36Z</dcterms:created>
  <dcterms:modified xsi:type="dcterms:W3CDTF">2025-03-13T14:48:26Z</dcterms:modified>
</cp:coreProperties>
</file>