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274320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16" d="100"/>
          <a:sy n="16" d="100"/>
        </p:scale>
        <p:origin x="1800" y="88"/>
      </p:cViewPr>
      <p:guideLst>
        <p:guide orient="horz" pos="8640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01925" y="1793875"/>
            <a:ext cx="4522788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01925" y="1793875"/>
            <a:ext cx="4522788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7" y="2930628"/>
            <a:ext cx="20435351" cy="2373012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6600" dirty="0">
                <a:latin typeface="Franklin Gothic Demi Cond" panose="020B0706030402020204" pitchFamily="34" charset="0"/>
              </a:rPr>
              <a:t>OUR CERTIFIED NURSES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4044994"/>
            <a:ext cx="22434976" cy="45720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8617002"/>
            <a:ext cx="22434972" cy="193092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5" y="10470592"/>
            <a:ext cx="22435863" cy="125857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274320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3" y="23437494"/>
            <a:ext cx="4458361" cy="22827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513349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51F3C6-F2FF-A742-B818-B8178196AE3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381" y="6"/>
            <a:ext cx="17183099" cy="274319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8419" y="25233602"/>
            <a:ext cx="5780065" cy="145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6" y="22776883"/>
            <a:ext cx="5117993" cy="2938431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23442454"/>
            <a:ext cx="4438984" cy="22728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2743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13178331" y="13178337"/>
            <a:ext cx="274320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5" y="8497091"/>
            <a:ext cx="22471779" cy="19309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5" y="3925071"/>
            <a:ext cx="22471779" cy="457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5452958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348883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54529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81315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108102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3484846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13082647" y="135552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18522552" y="13555249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2202837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7642742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4" name="Text Placeholder 3"/>
          <p:cNvSpPr txBox="1">
            <a:spLocks/>
          </p:cNvSpPr>
          <p:nvPr/>
        </p:nvSpPr>
        <p:spPr>
          <a:xfrm>
            <a:off x="13082647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5" name="Text Placeholder 3"/>
          <p:cNvSpPr txBox="1">
            <a:spLocks/>
          </p:cNvSpPr>
          <p:nvPr/>
        </p:nvSpPr>
        <p:spPr>
          <a:xfrm>
            <a:off x="18522552" y="1616745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6" name="Text Placeholder 3"/>
          <p:cNvSpPr txBox="1">
            <a:spLocks/>
          </p:cNvSpPr>
          <p:nvPr/>
        </p:nvSpPr>
        <p:spPr>
          <a:xfrm>
            <a:off x="2202837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7642742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3082647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9" name="Text Placeholder 3"/>
          <p:cNvSpPr txBox="1">
            <a:spLocks/>
          </p:cNvSpPr>
          <p:nvPr/>
        </p:nvSpPr>
        <p:spPr>
          <a:xfrm>
            <a:off x="18522552" y="18846083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2202837" y="21524708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2150</TotalTime>
  <Words>248</Words>
  <Application>Microsoft Office PowerPoint</Application>
  <PresentationFormat>Custom</PresentationFormat>
  <Paragraphs>57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155</cp:revision>
  <cp:lastPrinted>2019-08-01T15:51:17Z</cp:lastPrinted>
  <dcterms:created xsi:type="dcterms:W3CDTF">2017-10-18T15:58:36Z</dcterms:created>
  <dcterms:modified xsi:type="dcterms:W3CDTF">2025-03-13T14:49:00Z</dcterms:modified>
</cp:coreProperties>
</file>