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800" y="88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419" y="25168288"/>
            <a:ext cx="5780065" cy="14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255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156</cp:revision>
  <cp:lastPrinted>2019-08-01T15:51:17Z</cp:lastPrinted>
  <dcterms:created xsi:type="dcterms:W3CDTF">2017-10-18T15:58:36Z</dcterms:created>
  <dcterms:modified xsi:type="dcterms:W3CDTF">2025-03-13T14:49:35Z</dcterms:modified>
</cp:coreProperties>
</file>