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16" d="100"/>
          <a:sy n="16" d="100"/>
        </p:scale>
        <p:origin x="1796" y="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8" y="3126003"/>
            <a:ext cx="20435351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1105" y="26517601"/>
            <a:ext cx="7187380" cy="181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1" name="Text Placeholder 3"/>
          <p:cNvSpPr txBox="1">
            <a:spLocks/>
          </p:cNvSpPr>
          <p:nvPr/>
        </p:nvSpPr>
        <p:spPr>
          <a:xfrm>
            <a:off x="7473552" y="239091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2184</TotalTime>
  <Words>271</Words>
  <Application>Microsoft Office PowerPoint</Application>
  <PresentationFormat>Custom</PresentationFormat>
  <Paragraphs>67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165</cp:revision>
  <cp:lastPrinted>2019-08-01T15:51:17Z</cp:lastPrinted>
  <dcterms:created xsi:type="dcterms:W3CDTF">2017-10-18T15:58:36Z</dcterms:created>
  <dcterms:modified xsi:type="dcterms:W3CDTF">2023-07-28T16:31:31Z</dcterms:modified>
</cp:coreProperties>
</file>