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92608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216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16" d="100"/>
          <a:sy n="16" d="100"/>
        </p:scale>
        <p:origin x="1796" y="8"/>
      </p:cViewPr>
      <p:guideLst>
        <p:guide orient="horz" pos="9216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43213" y="1793875"/>
            <a:ext cx="424021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43213" y="1793875"/>
            <a:ext cx="424021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8" y="3126003"/>
            <a:ext cx="20435351" cy="25312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6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6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47572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6" y="4"/>
            <a:ext cx="14250007" cy="227393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49733" y="22793031"/>
            <a:ext cx="14253683" cy="227400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2566" y="26893013"/>
            <a:ext cx="6235919" cy="1572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7" y="24295343"/>
            <a:ext cx="5117993" cy="3134326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5005285"/>
            <a:ext cx="4438984" cy="2424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 Placeholder 3"/>
          <p:cNvSpPr txBox="1">
            <a:spLocks/>
          </p:cNvSpPr>
          <p:nvPr/>
        </p:nvSpPr>
        <p:spPr>
          <a:xfrm>
            <a:off x="2033647" y="133146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3" name="Text Placeholder 3"/>
          <p:cNvSpPr txBox="1">
            <a:spLocks/>
          </p:cNvSpPr>
          <p:nvPr/>
        </p:nvSpPr>
        <p:spPr>
          <a:xfrm>
            <a:off x="18353362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4" name="Text Placeholder 3"/>
          <p:cNvSpPr txBox="1">
            <a:spLocks/>
          </p:cNvSpPr>
          <p:nvPr/>
        </p:nvSpPr>
        <p:spPr>
          <a:xfrm>
            <a:off x="12913457" y="13345505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5" name="Text Placeholder 3"/>
          <p:cNvSpPr txBox="1">
            <a:spLocks/>
          </p:cNvSpPr>
          <p:nvPr/>
        </p:nvSpPr>
        <p:spPr>
          <a:xfrm>
            <a:off x="18353362" y="132798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6" name="Text Placeholder 3"/>
          <p:cNvSpPr txBox="1">
            <a:spLocks/>
          </p:cNvSpPr>
          <p:nvPr/>
        </p:nvSpPr>
        <p:spPr>
          <a:xfrm>
            <a:off x="2033647" y="1602014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7" name="Text Placeholder 3"/>
          <p:cNvSpPr txBox="1">
            <a:spLocks/>
          </p:cNvSpPr>
          <p:nvPr/>
        </p:nvSpPr>
        <p:spPr>
          <a:xfrm>
            <a:off x="7473552" y="1601535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8" name="Text Placeholder 3"/>
          <p:cNvSpPr txBox="1">
            <a:spLocks/>
          </p:cNvSpPr>
          <p:nvPr/>
        </p:nvSpPr>
        <p:spPr>
          <a:xfrm>
            <a:off x="12913457" y="159720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9" name="Text Placeholder 3"/>
          <p:cNvSpPr txBox="1">
            <a:spLocks/>
          </p:cNvSpPr>
          <p:nvPr/>
        </p:nvSpPr>
        <p:spPr>
          <a:xfrm>
            <a:off x="18353362" y="159720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2033647" y="186907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7473552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2" name="Text Placeholder 3"/>
          <p:cNvSpPr txBox="1">
            <a:spLocks/>
          </p:cNvSpPr>
          <p:nvPr/>
        </p:nvSpPr>
        <p:spPr>
          <a:xfrm>
            <a:off x="12913457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3" name="Text Placeholder 3"/>
          <p:cNvSpPr txBox="1">
            <a:spLocks/>
          </p:cNvSpPr>
          <p:nvPr/>
        </p:nvSpPr>
        <p:spPr>
          <a:xfrm>
            <a:off x="18353362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4" name="Text Placeholder 3"/>
          <p:cNvSpPr txBox="1">
            <a:spLocks/>
          </p:cNvSpPr>
          <p:nvPr/>
        </p:nvSpPr>
        <p:spPr>
          <a:xfrm>
            <a:off x="2033647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5" name="Text Placeholder 3"/>
          <p:cNvSpPr txBox="1">
            <a:spLocks/>
          </p:cNvSpPr>
          <p:nvPr/>
        </p:nvSpPr>
        <p:spPr>
          <a:xfrm>
            <a:off x="7473552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6" name="Text Placeholder 3"/>
          <p:cNvSpPr txBox="1">
            <a:spLocks/>
          </p:cNvSpPr>
          <p:nvPr/>
        </p:nvSpPr>
        <p:spPr>
          <a:xfrm>
            <a:off x="12913457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7" name="Text Placeholder 3"/>
          <p:cNvSpPr txBox="1">
            <a:spLocks/>
          </p:cNvSpPr>
          <p:nvPr/>
        </p:nvSpPr>
        <p:spPr>
          <a:xfrm>
            <a:off x="2033647" y="239219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8" name="Text Placeholder 3"/>
          <p:cNvSpPr txBox="1">
            <a:spLocks/>
          </p:cNvSpPr>
          <p:nvPr/>
        </p:nvSpPr>
        <p:spPr>
          <a:xfrm>
            <a:off x="7473552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2033647" y="52997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2033647" y="7961395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7473552" y="796936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 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2" name="Text Placeholder 3"/>
          <p:cNvSpPr txBox="1">
            <a:spLocks/>
          </p:cNvSpPr>
          <p:nvPr/>
        </p:nvSpPr>
        <p:spPr>
          <a:xfrm>
            <a:off x="12913457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3" name="Text Placeholder 3"/>
          <p:cNvSpPr txBox="1">
            <a:spLocks/>
          </p:cNvSpPr>
          <p:nvPr/>
        </p:nvSpPr>
        <p:spPr>
          <a:xfrm>
            <a:off x="12913457" y="79851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4" name="Text Placeholder 3"/>
          <p:cNvSpPr txBox="1">
            <a:spLocks/>
          </p:cNvSpPr>
          <p:nvPr/>
        </p:nvSpPr>
        <p:spPr>
          <a:xfrm>
            <a:off x="2033647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5" name="Text Placeholder 3"/>
          <p:cNvSpPr txBox="1">
            <a:spLocks/>
          </p:cNvSpPr>
          <p:nvPr/>
        </p:nvSpPr>
        <p:spPr>
          <a:xfrm>
            <a:off x="7473552" y="1063603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6" name="Text Placeholder 3"/>
          <p:cNvSpPr txBox="1">
            <a:spLocks/>
          </p:cNvSpPr>
          <p:nvPr/>
        </p:nvSpPr>
        <p:spPr>
          <a:xfrm>
            <a:off x="12913457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7" name="Text Placeholder 3"/>
          <p:cNvSpPr txBox="1">
            <a:spLocks/>
          </p:cNvSpPr>
          <p:nvPr/>
        </p:nvSpPr>
        <p:spPr>
          <a:xfrm>
            <a:off x="18353362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8" name="Text Placeholder 3"/>
          <p:cNvSpPr txBox="1">
            <a:spLocks/>
          </p:cNvSpPr>
          <p:nvPr/>
        </p:nvSpPr>
        <p:spPr>
          <a:xfrm>
            <a:off x="18353362" y="79851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9" name="Text Placeholder 3"/>
          <p:cNvSpPr txBox="1">
            <a:spLocks/>
          </p:cNvSpPr>
          <p:nvPr/>
        </p:nvSpPr>
        <p:spPr>
          <a:xfrm>
            <a:off x="18353362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0" name="Text Placeholder 3"/>
          <p:cNvSpPr txBox="1">
            <a:spLocks/>
          </p:cNvSpPr>
          <p:nvPr/>
        </p:nvSpPr>
        <p:spPr>
          <a:xfrm>
            <a:off x="7473552" y="1334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1" name="Text Placeholder 3"/>
          <p:cNvSpPr txBox="1">
            <a:spLocks/>
          </p:cNvSpPr>
          <p:nvPr/>
        </p:nvSpPr>
        <p:spPr>
          <a:xfrm>
            <a:off x="7473552" y="239091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2" name="Text Placeholder 3"/>
          <p:cNvSpPr txBox="1">
            <a:spLocks/>
          </p:cNvSpPr>
          <p:nvPr/>
        </p:nvSpPr>
        <p:spPr>
          <a:xfrm>
            <a:off x="12913457" y="238409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2185</TotalTime>
  <Words>278</Words>
  <Application>Microsoft Office PowerPoint</Application>
  <PresentationFormat>Custom</PresentationFormat>
  <Paragraphs>69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167</cp:revision>
  <cp:lastPrinted>2019-08-01T15:51:17Z</cp:lastPrinted>
  <dcterms:created xsi:type="dcterms:W3CDTF">2017-10-18T15:58:36Z</dcterms:created>
  <dcterms:modified xsi:type="dcterms:W3CDTF">2023-07-28T16:33:38Z</dcterms:modified>
</cp:coreProperties>
</file>