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8" r:id="rId5"/>
    <p:sldId id="270" r:id="rId6"/>
    <p:sldId id="272" r:id="rId7"/>
    <p:sldId id="274" r:id="rId8"/>
    <p:sldId id="278" r:id="rId9"/>
    <p:sldId id="280" r:id="rId10"/>
    <p:sldId id="281" r:id="rId11"/>
    <p:sldId id="283" r:id="rId12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C8D1B-0876-44F5-B0A7-4CF7E31AC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5CFB4-1DAA-47AA-84FE-2DD465A9A4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97238-D33F-4954-85E1-5EC45BA8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F0016-EF69-469A-BCCF-5053EBAC3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56EDF-C275-4B66-9D8E-F00F167AB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43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59B94-1D39-4254-A422-996332D1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C7BB77-BE88-44F5-AE0B-2B549579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8CF14-A618-4C03-94C5-302A722F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1DA5A-BE9C-4DC1-9BFE-14C34942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A7626-170E-4832-ABCE-24A89BEB0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5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D18544-3F3B-436F-BEC0-D2EE7C01B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2B1657-BCD2-43EF-96D4-E6135045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EFBFE-293E-468F-BAF8-0518715B6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29ACC-B609-4978-B160-A75926674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B8C1A-AA7B-4456-85D1-76971C61D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6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91F92-6061-42AC-9276-50C7E487F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7846F-855B-48F2-8F53-B575FA965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D1195-6DD1-45A7-B772-F7D494B85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8BC23-D06D-4840-B20F-902037850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FF18B-182C-4B66-BAB7-3952AAD50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12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D5D6E-B158-412D-917F-63BE5DBA4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64B61-13BD-4F14-B54F-F31C6D019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19263-38DA-4F86-842A-F0F24C06A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00602-0EE5-472A-AD1A-EB0FDE76F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D3E6B-C278-4BBA-9E4E-862993B3F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63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85DB9-027D-404B-8F85-8F8765E2C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B02AB-2B78-47B8-A54A-1D8C0D9541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86A69F-92A2-4C0F-8620-A9F7699D0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66832-7D98-4C02-9182-5D939BE79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095A29-A6BF-46C7-B2BA-83A829BAC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E4F448-2FC6-4A16-8F8E-1F05DE86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58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24E90-0645-4C84-82FF-CAEFC0D04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CF2C7-380B-4923-BD46-4E2D0D2FE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727B7D-128B-42E2-863A-09E4ADBE7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6B2492-F624-4196-BDE7-C45079E2B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1B25BB-8B1E-4416-93E3-56DE5F28C2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A89C72-9410-4ACF-B7D6-B19460CA0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3F885C-5B9F-4671-ABF9-5BF0EC588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21CD9C-3F7F-45FE-B777-0C6EEA59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61D7-2FE9-4D9D-B5D7-EAA4D1511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64A79D-9CE7-4F47-9724-F2E2A4B68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B0EBE9-9309-44DE-B851-3D83EFB63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B4708-9B4A-4274-83D2-A2D4F5BC9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05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3508C0-C814-42C6-AB26-CD1EBEB54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90D741-6229-414F-81CD-0691D5FC7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23D3C-015F-4D00-9AFD-0A6A638D7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47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1D15C-11CB-4769-AE54-4AFF518AA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3D944-42D7-4E3C-8C44-7C2228C3B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7B3BF9-5F8D-4657-9017-FB216F081F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917D88-137A-4887-8975-A2E9F1D4B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F4A8D3-70A6-4A3F-AED7-06F892BF3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B2EC1-9F96-4866-B224-61E10DA84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7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7611D-41BA-40F8-9EBA-3585575FE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E1D00B-765E-46B7-BD46-3EA0283711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EE910-73AA-4C43-912E-897F773AA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C1CC93-1863-406B-8230-0F80C4F61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E438F3-E067-469B-8BC1-A61C7C6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797B7-C7A7-4628-94F1-07759C9C4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57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9B4396-1C7C-472B-B9C0-154FE5DAB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C3025-02F9-4D41-95BF-79FCD0E95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0912E-0882-430C-941F-F3FCE01B37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D498-1C5B-497E-A71E-AAEFC1C112FD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B9AE3-32AB-4524-88DE-ECDA2965F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C3CFB-C6D2-4481-9744-A9E73BE18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1F0F5-0805-43F2-B1B3-918C6E01D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928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8614F-423B-44FA-9E58-B1C7CB6448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Bringing the Celebration to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BBA14-0887-4901-9CA4-339FD7730C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Nurses Week 2026</a:t>
            </a:r>
          </a:p>
          <a:p>
            <a:r>
              <a:rPr lang="en-US" dirty="0"/>
              <a:t>May 19, 2026</a:t>
            </a:r>
          </a:p>
        </p:txBody>
      </p:sp>
    </p:spTree>
    <p:extLst>
      <p:ext uri="{BB962C8B-B14F-4D97-AF65-F5344CB8AC3E}">
        <p14:creationId xmlns:p14="http://schemas.microsoft.com/office/powerpoint/2010/main" val="220525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91">
            <a:extLst>
              <a:ext uri="{FF2B5EF4-FFF2-40B4-BE49-F238E27FC236}">
                <a16:creationId xmlns:a16="http://schemas.microsoft.com/office/drawing/2014/main" id="{B92F2D17-A012-4720-9ED3-3EC678547D6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77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95">
            <a:extLst>
              <a:ext uri="{FF2B5EF4-FFF2-40B4-BE49-F238E27FC236}">
                <a16:creationId xmlns:a16="http://schemas.microsoft.com/office/drawing/2014/main" id="{7097C94A-AD30-450A-B4AC-BCBE9EFF400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">
            <a:extLst>
              <a:ext uri="{FF2B5EF4-FFF2-40B4-BE49-F238E27FC236}">
                <a16:creationId xmlns:a16="http://schemas.microsoft.com/office/drawing/2014/main" id="{087F8F08-816B-45D9-8E72-8705E46FF99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66">
            <a:extLst>
              <a:ext uri="{FF2B5EF4-FFF2-40B4-BE49-F238E27FC236}">
                <a16:creationId xmlns:a16="http://schemas.microsoft.com/office/drawing/2014/main" id="{FB2DCAAF-C118-458E-A461-FF0C182519B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389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74">
            <a:extLst>
              <a:ext uri="{FF2B5EF4-FFF2-40B4-BE49-F238E27FC236}">
                <a16:creationId xmlns:a16="http://schemas.microsoft.com/office/drawing/2014/main" id="{3EE453B1-F4FD-4659-83DF-4F4B72DA42E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9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76">
            <a:extLst>
              <a:ext uri="{FF2B5EF4-FFF2-40B4-BE49-F238E27FC236}">
                <a16:creationId xmlns:a16="http://schemas.microsoft.com/office/drawing/2014/main" id="{17079E4C-504C-44A7-85F0-F457F66C498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65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82">
            <a:extLst>
              <a:ext uri="{FF2B5EF4-FFF2-40B4-BE49-F238E27FC236}">
                <a16:creationId xmlns:a16="http://schemas.microsoft.com/office/drawing/2014/main" id="{AE0299EF-2431-4152-8D4C-7F10E2DE37F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53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84">
            <a:extLst>
              <a:ext uri="{FF2B5EF4-FFF2-40B4-BE49-F238E27FC236}">
                <a16:creationId xmlns:a16="http://schemas.microsoft.com/office/drawing/2014/main" id="{B6197355-3321-42B9-BC47-9E2C4E1F64F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89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88">
            <a:extLst>
              <a:ext uri="{FF2B5EF4-FFF2-40B4-BE49-F238E27FC236}">
                <a16:creationId xmlns:a16="http://schemas.microsoft.com/office/drawing/2014/main" id="{49075BD7-E443-4493-B8FB-41380127691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7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790">
            <a:extLst>
              <a:ext uri="{FF2B5EF4-FFF2-40B4-BE49-F238E27FC236}">
                <a16:creationId xmlns:a16="http://schemas.microsoft.com/office/drawing/2014/main" id="{785BC236-87F7-4A0D-862C-A56AA0AAD11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30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Widescreen</PresentationFormat>
  <Paragraphs>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Bringing the Celebration to You!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Bringing the Celebration to You!</dc:title>
  <dc:creator>Morris, Pamela A *HS</dc:creator>
  <cp:lastModifiedBy>Morris, Pamela A *HS</cp:lastModifiedBy>
  <cp:revision>1</cp:revision>
  <dcterms:created xsi:type="dcterms:W3CDTF">2026-06-11T15:24:37Z</dcterms:created>
  <dcterms:modified xsi:type="dcterms:W3CDTF">2026-06-11T15:25:52Z</dcterms:modified>
</cp:coreProperties>
</file>