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7" r:id="rId8"/>
    <p:sldId id="269" r:id="rId9"/>
    <p:sldId id="271" r:id="rId10"/>
    <p:sldId id="272" r:id="rId11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D49B9-A6CC-4EBA-8007-80BF4C6AF0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C02326-DB64-4DB8-866E-BC63D80136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E57E92-2D73-40C9-B946-B8349AFFB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9A36-E26D-42CC-98E6-24A322BED02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0AEDD-37E9-4A80-9D2C-DF52EA58B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0062A-E9F5-4410-9FAD-46725A713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5BD7-A583-49A8-A1DC-0F49C0169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881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659C7-EF67-40CC-B04C-09D47ADD6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B3711B-CE1F-4470-85A3-6106C49F2E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6DBD4-3103-43A5-B73A-A6505B40A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9A36-E26D-42CC-98E6-24A322BED02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C1A1AC-2BAD-4577-A355-3F9ECD061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27767-C6E1-4449-BC0B-A803457CF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5BD7-A583-49A8-A1DC-0F49C0169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049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1F7CC3-6A08-41BC-BD81-5551A4C105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C5999-BAE8-4E90-86E0-3C1180BF9A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70EE75-55D7-4E6C-A1CC-A88E9DD8A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9A36-E26D-42CC-98E6-24A322BED02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068E9-528C-4648-8113-C1DEDFCC7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F0CAD6-CC58-4305-94C7-1A248DB3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5BD7-A583-49A8-A1DC-0F49C0169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318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85D7C-1938-489B-A439-FA4A256F2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1B048-E8A8-40C7-94A5-B1F33BE2C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18800E-2544-4118-895C-EB87D1672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9A36-E26D-42CC-98E6-24A322BED02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EF72F-3562-45CB-AA83-2170A6897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EC011-17A6-4CA9-AEA6-FBDCB30A6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5BD7-A583-49A8-A1DC-0F49C0169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913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AC446-011E-4FD3-A039-F579ED3C2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1E68D2-EC7C-4723-A15D-B3591F88F2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46CDF-25E2-4659-83A2-55B66333E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9A36-E26D-42CC-98E6-24A322BED02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A5D8E-FC51-4974-999C-0B2CD1C1E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4C326-4392-47D3-8BBD-201215BF5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5BD7-A583-49A8-A1DC-0F49C0169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594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133F3-DF37-4499-95ED-929A6AA02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40FF9-D416-4247-A482-A8FAA777AE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A1C459-C5AB-4BAA-9193-01FD17DE0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5FFA0D-4989-46F9-8A8A-DCF483A7F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9A36-E26D-42CC-98E6-24A322BED02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B2A31-8358-470F-93DB-734A2A453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60749-979B-46C0-8310-508DCA4DB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5BD7-A583-49A8-A1DC-0F49C0169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204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0F4D7-7687-49D4-AD52-308823917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91A66B-37F7-43D5-896D-8BB796522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7C5775-323B-41EF-BB4F-027A12D0B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36277E-95A4-4250-803B-EEE7959A0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CBA2C8-223E-4B80-98CE-54A2C17D72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9A896-54F9-4D2D-9FFD-9CD68CA3E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9A36-E26D-42CC-98E6-24A322BED02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CF35B2-3061-4E09-BB94-4C224EB1B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F3E5E3-D776-4CF6-B8E6-7982E621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5BD7-A583-49A8-A1DC-0F49C0169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848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ABF6E-9365-4797-B1CD-7710FA2F0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B31A1-FD11-4AC8-8306-538889E4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9A36-E26D-42CC-98E6-24A322BED02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DC2A79-97F1-492F-BE70-E9EE752B9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A9FB00-071D-48CA-85D8-E85EB61F4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5BD7-A583-49A8-A1DC-0F49C0169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744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967700-0139-42FD-8C9B-B0A82B0C6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9A36-E26D-42CC-98E6-24A322BED02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BA759-479F-412D-B604-C4BF73E3F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40D774-793E-405D-82FF-4FBA488F3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5BD7-A583-49A8-A1DC-0F49C0169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163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67A6C-CB0E-4BAC-BC60-36A873A76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37A8F-2590-4D72-8335-08AF038BD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4B4ABF-88AF-46FE-99E3-F7E67CCE43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6AEB20-F080-4F73-85E9-990E21FD9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9A36-E26D-42CC-98E6-24A322BED02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3F506B-B360-42A4-9442-71573704D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985D7D-8917-4C7E-B851-6E56848AB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5BD7-A583-49A8-A1DC-0F49C0169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15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C4C7A-59B7-42E9-9869-A420355B4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47459D-0618-49E6-9C68-9A126C97C7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23864A-CE15-41AC-8F0E-A3E4B471A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DDE42-4539-4A4B-A244-E81A28C63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9A36-E26D-42CC-98E6-24A322BED02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21EFD8-3D96-4CE0-8F78-71F7C8358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2F6C3D-053E-40E5-90B6-B814F65C4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5BD7-A583-49A8-A1DC-0F49C0169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748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9FD10A-8BC7-4B4D-8AD4-D13DD44F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832AB1-B069-427A-AFEB-153B9C4166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F851F-9F15-44DA-A1C9-14441147E6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A9A36-E26D-42CC-98E6-24A322BED02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0FAAB1-D7E3-4D6C-88ED-A557791184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269FC-5A40-4FD5-AB7B-183F188FC9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45BD7-A583-49A8-A1DC-0F49C0169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971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71F9D-D723-4F78-947C-22C0B0C070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Bringing the Celebration to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2CDCF2-8D24-40DD-949E-B7A5F1E378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Nurses Week 2026</a:t>
            </a:r>
          </a:p>
          <a:p>
            <a:r>
              <a:rPr lang="en-US" dirty="0"/>
              <a:t>May 26, 2026</a:t>
            </a:r>
          </a:p>
        </p:txBody>
      </p:sp>
    </p:spTree>
    <p:extLst>
      <p:ext uri="{BB962C8B-B14F-4D97-AF65-F5344CB8AC3E}">
        <p14:creationId xmlns:p14="http://schemas.microsoft.com/office/powerpoint/2010/main" val="1146854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02">
            <a:extLst>
              <a:ext uri="{FF2B5EF4-FFF2-40B4-BE49-F238E27FC236}">
                <a16:creationId xmlns:a16="http://schemas.microsoft.com/office/drawing/2014/main" id="{D6BE2C63-51E7-4A67-8996-1A118EC29C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399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886">
            <a:extLst>
              <a:ext uri="{FF2B5EF4-FFF2-40B4-BE49-F238E27FC236}">
                <a16:creationId xmlns:a16="http://schemas.microsoft.com/office/drawing/2014/main" id="{D641C681-64A3-4257-804B-96B460FAF86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644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888">
            <a:extLst>
              <a:ext uri="{FF2B5EF4-FFF2-40B4-BE49-F238E27FC236}">
                <a16:creationId xmlns:a16="http://schemas.microsoft.com/office/drawing/2014/main" id="{75E45460-B050-4421-B08F-245949836E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471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890">
            <a:extLst>
              <a:ext uri="{FF2B5EF4-FFF2-40B4-BE49-F238E27FC236}">
                <a16:creationId xmlns:a16="http://schemas.microsoft.com/office/drawing/2014/main" id="{B0D0F193-6C84-4985-B621-000087D4E14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930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891">
            <a:extLst>
              <a:ext uri="{FF2B5EF4-FFF2-40B4-BE49-F238E27FC236}">
                <a16:creationId xmlns:a16="http://schemas.microsoft.com/office/drawing/2014/main" id="{BF93614D-28D2-4D68-AE37-92F5B05C9E5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7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893">
            <a:extLst>
              <a:ext uri="{FF2B5EF4-FFF2-40B4-BE49-F238E27FC236}">
                <a16:creationId xmlns:a16="http://schemas.microsoft.com/office/drawing/2014/main" id="{4FBE7A94-BD79-47EF-BC7B-4FFCE825B8D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06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897">
            <a:extLst>
              <a:ext uri="{FF2B5EF4-FFF2-40B4-BE49-F238E27FC236}">
                <a16:creationId xmlns:a16="http://schemas.microsoft.com/office/drawing/2014/main" id="{2A5B1AF3-3FE4-4F63-9958-DFC51518F4D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587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899">
            <a:extLst>
              <a:ext uri="{FF2B5EF4-FFF2-40B4-BE49-F238E27FC236}">
                <a16:creationId xmlns:a16="http://schemas.microsoft.com/office/drawing/2014/main" id="{D7CC9573-1524-4241-B258-9ADC932CAC7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290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01">
            <a:extLst>
              <a:ext uri="{FF2B5EF4-FFF2-40B4-BE49-F238E27FC236}">
                <a16:creationId xmlns:a16="http://schemas.microsoft.com/office/drawing/2014/main" id="{88830405-62BD-4324-AAD5-62922C63694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881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Widescreen</PresentationFormat>
  <Paragraphs>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Bringing the Celebration to You!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Bringing the Celebration to You!</dc:title>
  <dc:creator>Morris, Pamela A *HS</dc:creator>
  <cp:lastModifiedBy>Morris, Pamela A *HS</cp:lastModifiedBy>
  <cp:revision>2</cp:revision>
  <dcterms:created xsi:type="dcterms:W3CDTF">2026-06-11T15:29:17Z</dcterms:created>
  <dcterms:modified xsi:type="dcterms:W3CDTF">2026-06-11T15:29:54Z</dcterms:modified>
</cp:coreProperties>
</file>