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1" r:id="rId5"/>
    <p:sldId id="262" r:id="rId6"/>
    <p:sldId id="263" r:id="rId7"/>
    <p:sldId id="267" r:id="rId8"/>
    <p:sldId id="269" r:id="rId9"/>
    <p:sldId id="271" r:id="rId10"/>
    <p:sldId id="272" r:id="rId11"/>
  </p:sldIdLst>
  <p:sldSz cx="12192000" cy="6858000"/>
  <p:notesSz cx="6858000" cy="9144000"/>
  <p:photoAlbum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7" d="100"/>
          <a:sy n="107" d="100"/>
        </p:scale>
        <p:origin x="71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4D49B9-A6CC-4EBA-8007-80BF4C6AF09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FC02326-DB64-4DB8-866E-BC63D801365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FE57E92-2D73-40C9-B946-B8349AFFBD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BA9A36-E26D-42CC-98E6-24A322BED028}" type="datetimeFigureOut">
              <a:rPr lang="en-US" smtClean="0"/>
              <a:t>6/11/2026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090AEDD-37E9-4A80-9D2C-DF52EA58B7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E0062A-E9F5-4410-9FAD-46725A7131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45BD7-A583-49A8-A1DC-0F49C01698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28818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A659C7-EF67-40CC-B04C-09D47ADD69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6B3711B-CE1F-4470-85A3-6106C49F2E5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0C6DBD4-3103-43A5-B73A-A6505B40A2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BA9A36-E26D-42CC-98E6-24A322BED028}" type="datetimeFigureOut">
              <a:rPr lang="en-US" smtClean="0"/>
              <a:t>6/11/2026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DC1A1AC-2BAD-4577-A355-3F9ECD0612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3627767-C6E1-4449-BC0B-A803457CF0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45BD7-A583-49A8-A1DC-0F49C01698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30493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81F7CC3-6A08-41BC-BD81-5551A4C105F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ECC5999-BAE8-4E90-86E0-3C1180BF9A2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70EE75-55D7-4E6C-A1CC-A88E9DD8AA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BA9A36-E26D-42CC-98E6-24A322BED028}" type="datetimeFigureOut">
              <a:rPr lang="en-US" smtClean="0"/>
              <a:t>6/11/2026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7A068E9-528C-4648-8113-C1DEDFCC75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9F0CAD6-CC58-4305-94C7-1A248DB31E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45BD7-A583-49A8-A1DC-0F49C01698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63182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585D7C-1938-489B-A439-FA4A256F29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E01B048-E8A8-40C7-94A5-B1F33BE2CDF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218800E-2544-4118-895C-EB87D16722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BA9A36-E26D-42CC-98E6-24A322BED028}" type="datetimeFigureOut">
              <a:rPr lang="en-US" smtClean="0"/>
              <a:t>6/11/2026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00EF72F-3562-45CB-AA83-2170A6897A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0BEC011-17A6-4CA9-AEA6-FBDCB30A68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45BD7-A583-49A8-A1DC-0F49C01698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59130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0AC446-011E-4FD3-A039-F579ED3C29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D1E68D2-EC7C-4723-A15D-B3591F88F2B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2A46CDF-25E2-4659-83A2-55B66333EF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BA9A36-E26D-42CC-98E6-24A322BED028}" type="datetimeFigureOut">
              <a:rPr lang="en-US" smtClean="0"/>
              <a:t>6/11/2026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EA5D8E-FC51-4974-999C-0B2CD1C1E9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244C326-4392-47D3-8BBD-201215BF5E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45BD7-A583-49A8-A1DC-0F49C01698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85949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F133F3-DF37-4499-95ED-929A6AA021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1E40FF9-D416-4247-A482-A8FAA777AE7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EA1C459-C5AB-4BAA-9193-01FD17DE0A7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85FFA0D-4989-46F9-8A8A-DCF483A7F6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BA9A36-E26D-42CC-98E6-24A322BED028}" type="datetimeFigureOut">
              <a:rPr lang="en-US" smtClean="0"/>
              <a:t>6/11/2026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B0B2A31-8358-470F-93DB-734A2A453C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7E60749-979B-46C0-8310-508DCA4DB4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45BD7-A583-49A8-A1DC-0F49C01698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12043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70F4D7-7687-49D4-AD52-3088239177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891A66B-37F7-43D5-896D-8BB79652221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77C5775-323B-41EF-BB4F-027A12D0B39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936277E-95A4-4250-803B-EEE7959A0B7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ACBA2C8-223E-4B80-98CE-54A2C17D725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D59A896-54F9-4D2D-9FFD-9CD68CA3E9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BA9A36-E26D-42CC-98E6-24A322BED028}" type="datetimeFigureOut">
              <a:rPr lang="en-US" smtClean="0"/>
              <a:t>6/11/2026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ACF35B2-3061-4E09-BB94-4C224EB1B5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4F3E5E3-D776-4CF6-B8E6-7982E621D0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45BD7-A583-49A8-A1DC-0F49C01698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58486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CABF6E-9365-4797-B1CD-7710FA2F0B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41B31A1-FD11-4AC8-8306-538889E42D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BA9A36-E26D-42CC-98E6-24A322BED028}" type="datetimeFigureOut">
              <a:rPr lang="en-US" smtClean="0"/>
              <a:t>6/11/2026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9DC2A79-97F1-492F-BE70-E9EE752B95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CA9FB00-071D-48CA-85D8-E85EB61F47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45BD7-A583-49A8-A1DC-0F49C01698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57445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3967700-0139-42FD-8C9B-B0A82B0C6E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BA9A36-E26D-42CC-98E6-24A322BED028}" type="datetimeFigureOut">
              <a:rPr lang="en-US" smtClean="0"/>
              <a:t>6/11/2026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BFBA759-479F-412D-B604-C4BF73E3FE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F40D774-793E-405D-82FF-4FBA488F30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45BD7-A583-49A8-A1DC-0F49C01698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51632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367A6C-CB0E-4BAC-BC60-36A873A764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0C37A8F-2590-4D72-8335-08AF038BD5C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A4B4ABF-88AF-46FE-99E3-F7E67CCE43B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B6AEB20-F080-4F73-85E9-990E21FD90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BA9A36-E26D-42CC-98E6-24A322BED028}" type="datetimeFigureOut">
              <a:rPr lang="en-US" smtClean="0"/>
              <a:t>6/11/2026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23F506B-B360-42A4-9442-71573704DD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5985D7D-8917-4C7E-B851-6E56848AB4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45BD7-A583-49A8-A1DC-0F49C01698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02151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9C4C7A-59B7-42E9-9869-A420355B46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447459D-0618-49E6-9C68-9A126C97C70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323864A-CE15-41AC-8F0E-A3E4B471AB0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31DDE42-4539-4A4B-A244-E81A28C636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BA9A36-E26D-42CC-98E6-24A322BED028}" type="datetimeFigureOut">
              <a:rPr lang="en-US" smtClean="0"/>
              <a:t>6/11/2026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921EFD8-3D96-4CE0-8F78-71F7C83587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F2F6C3D-053E-40E5-90B6-B814F65C4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45BD7-A583-49A8-A1DC-0F49C01698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47489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C9FD10A-8BC7-4B4D-8AD4-D13DD44FEA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1832AB1-B069-427A-AFEB-153B9C41662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CF851F-9F15-44DA-A1C9-14441147E67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BA9A36-E26D-42CC-98E6-24A322BED028}" type="datetimeFigureOut">
              <a:rPr lang="en-US" smtClean="0"/>
              <a:t>6/11/2026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F0FAAB1-D7E3-4D6C-88ED-A5577911848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93269FC-5A40-4FD5-AB7B-183F188FC9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045BD7-A583-49A8-A1DC-0F49C01698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409718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C71F9D-D723-4F78-947C-22C0B0C070F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Bringing the Celebration to You!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C2CDCF2-8D24-40DD-949E-B7A5F1E3784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Nurses Week 2026</a:t>
            </a:r>
          </a:p>
          <a:p>
            <a:r>
              <a:rPr lang="en-US" dirty="0"/>
              <a:t>May 26, 2026</a:t>
            </a:r>
          </a:p>
        </p:txBody>
      </p:sp>
    </p:spTree>
    <p:extLst>
      <p:ext uri="{BB962C8B-B14F-4D97-AF65-F5344CB8AC3E}">
        <p14:creationId xmlns:p14="http://schemas.microsoft.com/office/powerpoint/2010/main" val="114685421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IMG_4902">
            <a:extLst>
              <a:ext uri="{FF2B5EF4-FFF2-40B4-BE49-F238E27FC236}">
                <a16:creationId xmlns:a16="http://schemas.microsoft.com/office/drawing/2014/main" id="{D6BE2C63-51E7-4A67-8996-1A118EC29C3A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4250" y="0"/>
            <a:ext cx="51435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93995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IMG_4886">
            <a:extLst>
              <a:ext uri="{FF2B5EF4-FFF2-40B4-BE49-F238E27FC236}">
                <a16:creationId xmlns:a16="http://schemas.microsoft.com/office/drawing/2014/main" id="{D641C681-64A3-4257-804B-96B460FAF86C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06440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IMG_4888">
            <a:extLst>
              <a:ext uri="{FF2B5EF4-FFF2-40B4-BE49-F238E27FC236}">
                <a16:creationId xmlns:a16="http://schemas.microsoft.com/office/drawing/2014/main" id="{75E45460-B050-4421-B08F-245949836E66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64717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IMG_4890">
            <a:extLst>
              <a:ext uri="{FF2B5EF4-FFF2-40B4-BE49-F238E27FC236}">
                <a16:creationId xmlns:a16="http://schemas.microsoft.com/office/drawing/2014/main" id="{B0D0F193-6C84-4985-B621-000087D4E14B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69309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IMG_4891">
            <a:extLst>
              <a:ext uri="{FF2B5EF4-FFF2-40B4-BE49-F238E27FC236}">
                <a16:creationId xmlns:a16="http://schemas.microsoft.com/office/drawing/2014/main" id="{BF93614D-28D2-4D68-AE37-92F5B05C9E53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25717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IMG_4893">
            <a:extLst>
              <a:ext uri="{FF2B5EF4-FFF2-40B4-BE49-F238E27FC236}">
                <a16:creationId xmlns:a16="http://schemas.microsoft.com/office/drawing/2014/main" id="{4FBE7A94-BD79-47EF-BC7B-4FFCE825B8D0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10693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IMG_4897">
            <a:extLst>
              <a:ext uri="{FF2B5EF4-FFF2-40B4-BE49-F238E27FC236}">
                <a16:creationId xmlns:a16="http://schemas.microsoft.com/office/drawing/2014/main" id="{2A5B1AF3-3FE4-4F63-9958-DFC51518F4D0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458779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IMG_4899">
            <a:extLst>
              <a:ext uri="{FF2B5EF4-FFF2-40B4-BE49-F238E27FC236}">
                <a16:creationId xmlns:a16="http://schemas.microsoft.com/office/drawing/2014/main" id="{D7CC9573-1524-4241-B258-9ADC932CAC75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829034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IMG_4901">
            <a:extLst>
              <a:ext uri="{FF2B5EF4-FFF2-40B4-BE49-F238E27FC236}">
                <a16:creationId xmlns:a16="http://schemas.microsoft.com/office/drawing/2014/main" id="{88830405-62BD-4324-AAD5-62922C636945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488164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13</Words>
  <Application>Microsoft Office PowerPoint</Application>
  <PresentationFormat>Widescreen</PresentationFormat>
  <Paragraphs>3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Arial</vt:lpstr>
      <vt:lpstr>Calibri</vt:lpstr>
      <vt:lpstr>Calibri Light</vt:lpstr>
      <vt:lpstr>Office Theme</vt:lpstr>
      <vt:lpstr>Bringing the Celebration to You!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Bringing the Celebration to You!</dc:title>
  <dc:creator>Morris, Pamela A *HS</dc:creator>
  <cp:lastModifiedBy>Morris, Pamela A *HS</cp:lastModifiedBy>
  <cp:revision>2</cp:revision>
  <dcterms:created xsi:type="dcterms:W3CDTF">2026-06-11T15:29:17Z</dcterms:created>
  <dcterms:modified xsi:type="dcterms:W3CDTF">2026-06-11T15:29:54Z</dcterms:modified>
</cp:coreProperties>
</file>