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66" r:id="rId8"/>
    <p:sldId id="267" r:id="rId9"/>
    <p:sldId id="269" r:id="rId10"/>
    <p:sldId id="271" r:id="rId11"/>
    <p:sldId id="272" r:id="rId12"/>
    <p:sldId id="277" r:id="rId13"/>
    <p:sldId id="279" r:id="rId14"/>
    <p:sldId id="281" r:id="rId15"/>
    <p:sldId id="283" r:id="rId16"/>
    <p:sldId id="285" r:id="rId17"/>
    <p:sldId id="286" r:id="rId18"/>
    <p:sldId id="287" r:id="rId19"/>
    <p:sldId id="288" r:id="rId20"/>
    <p:sldId id="290" r:id="rId21"/>
    <p:sldId id="292" r:id="rId22"/>
    <p:sldId id="293" r:id="rId23"/>
    <p:sldId id="294" r:id="rId24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336F7-24AB-466E-B2E3-4E206B4789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AFEF75-3E59-49C0-B11A-66DA962E83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E7844B-6B4B-4CE2-AA69-295DA29AF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E27-3150-43C0-A2A4-9EB0721ABD83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DEF6B-48B3-43BA-8EE2-C6B26EB0E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1FC848-0C16-4C8B-9664-30ED29BE8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808C-D1A2-4EEA-808B-2967AF10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732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6FD98-F687-4B71-9872-60EFDE65B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CED5E2-8C0D-4D24-842D-2AF4D348E7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F3D34F-E7D2-4D9D-8498-6A6547282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E27-3150-43C0-A2A4-9EB0721ABD83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0E6D4-29AA-4191-A169-270416CCB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D1FBA-62F2-4FC4-BEB2-6836E3055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808C-D1A2-4EEA-808B-2967AF10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197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9BC897-31D2-4BD6-8150-84674C4BE3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BF0543-2407-4C63-B1CA-7E82CB3DAB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938C19-232A-49B4-BF22-71B27550C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E27-3150-43C0-A2A4-9EB0721ABD83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991A5B-5624-4A5D-9B62-91613596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4C018-CF1F-40DE-BEE2-48885F83C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808C-D1A2-4EEA-808B-2967AF10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806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AAAB7-F300-4BE4-B363-ACD94CD1F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D2E0F5-B94B-4136-9A3F-6C63530960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41E2E-09AF-4034-A1A2-64B149AAC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E27-3150-43C0-A2A4-9EB0721ABD83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56194-6A1B-44BE-B362-444487611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D505F-3FED-4645-BB70-88B1C3942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808C-D1A2-4EEA-808B-2967AF10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005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9B626-FA42-405C-BF57-B3BA9A594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1D651E-7A2E-410A-9819-6B9760D015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698297-60A1-45B5-A5CD-B78556EC0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E27-3150-43C0-A2A4-9EB0721ABD83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8EAEA-8A46-4528-B18F-311C28A97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63530-31CE-438D-9866-AC5BB1647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808C-D1A2-4EEA-808B-2967AF10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493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2F514-6D26-4E95-B858-B3F5A9459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D4AD0-1B67-4974-B629-18BD8AF240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4E7F4B-B2BB-4675-B7C5-BAC4E255DB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86DA86-9540-4596-904D-748B7E829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E27-3150-43C0-A2A4-9EB0721ABD83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8B80FF-9BDF-4844-8970-BBCA7C03F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F3B405-3F64-4F7F-A34C-66C9D5FF3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808C-D1A2-4EEA-808B-2967AF10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681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C849F-4CFC-470F-88E4-EE772934A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59C4D7-88C2-4441-9F69-E38C2FE1D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9BD8DE-FF58-4744-A9BA-8AA1376C0F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3ADE06-86B3-4721-90F9-7EEEAF9CB0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DDE83D-2D45-4163-92A3-59A2C9A8E9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160B53-DCF0-449D-A53F-8FB69E31C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E27-3150-43C0-A2A4-9EB0721ABD83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37B166-3341-40D4-8EB7-60C9D1EE1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EEB250-E56E-4780-98B5-99D451B51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808C-D1A2-4EEA-808B-2967AF10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35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73761-72A0-4A64-9149-779E72C3A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DB8586-2EAE-4795-B5F1-812196E6F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E27-3150-43C0-A2A4-9EB0721ABD83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D77CF9-11E0-4656-BE87-3D3FCF763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D4A3AC-5917-47B0-AD03-7B17E8F0E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808C-D1A2-4EEA-808B-2967AF10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972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213C63-03C9-45AF-B3F9-4A63A5577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E27-3150-43C0-A2A4-9EB0721ABD83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4E3139-74D9-44C0-B390-9DEA97EA2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C11E35-8288-46FB-9DDE-779BD818B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808C-D1A2-4EEA-808B-2967AF10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784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8FB8E-FDB8-47E2-B979-DC98125E3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8F934-6D00-4F06-97C2-268EB4B4E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8773F7-1A3F-4064-A860-C62972A6B5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F40A6D-092E-4110-9270-248F884CE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E27-3150-43C0-A2A4-9EB0721ABD83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87510A-ACD7-4B59-A485-8A9C05D8D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B2239-7384-40BD-AC3B-2CF18FA10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808C-D1A2-4EEA-808B-2967AF10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708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7A144-E755-4AD7-B653-92E441129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35519D-7F83-461D-B6FC-7DC45D886A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925100-D8D6-40FA-95DC-7DC343654F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28643C-2755-4B16-958C-99662C397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E27-3150-43C0-A2A4-9EB0721ABD83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662DCE-D3B8-4C9A-ACD1-BBC1B7F5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F56630-1312-4972-8988-4518A1C34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0808C-D1A2-4EEA-808B-2967AF10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63527A-2A43-46B6-B6EB-6C41FF038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778904-6C85-4B92-BC10-3247A53B2C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239044-AE61-46F4-8055-26B501496F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6BE27-3150-43C0-A2A4-9EB0721ABD83}" type="datetimeFigureOut">
              <a:rPr lang="en-US" smtClean="0"/>
              <a:t>6/11/2026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5143FE-6C22-42A8-817F-008F2C1ED8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045988-6929-460A-91AF-4AFA48F056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0808C-D1A2-4EEA-808B-2967AF10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309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E6AF7-5F0E-40CC-B333-2DFA859E21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Bringing the Celebration to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B9A86E-DD52-40FC-B197-0D5360D5DC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Nurses Week 2026</a:t>
            </a:r>
          </a:p>
          <a:p>
            <a:r>
              <a:rPr lang="en-US" dirty="0"/>
              <a:t>May 28, 2026</a:t>
            </a:r>
          </a:p>
        </p:txBody>
      </p:sp>
    </p:spTree>
    <p:extLst>
      <p:ext uri="{BB962C8B-B14F-4D97-AF65-F5344CB8AC3E}">
        <p14:creationId xmlns:p14="http://schemas.microsoft.com/office/powerpoint/2010/main" val="1690582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21">
            <a:extLst>
              <a:ext uri="{FF2B5EF4-FFF2-40B4-BE49-F238E27FC236}">
                <a16:creationId xmlns:a16="http://schemas.microsoft.com/office/drawing/2014/main" id="{E14779DD-D1FF-4E24-90D0-7EBD9D05C3D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454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22">
            <a:extLst>
              <a:ext uri="{FF2B5EF4-FFF2-40B4-BE49-F238E27FC236}">
                <a16:creationId xmlns:a16="http://schemas.microsoft.com/office/drawing/2014/main" id="{CFDDB7D2-5C4E-482A-B9A6-5D8F73372A8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48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27">
            <a:extLst>
              <a:ext uri="{FF2B5EF4-FFF2-40B4-BE49-F238E27FC236}">
                <a16:creationId xmlns:a16="http://schemas.microsoft.com/office/drawing/2014/main" id="{797AF216-112C-419B-9631-C7244AE2421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280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30">
            <a:extLst>
              <a:ext uri="{FF2B5EF4-FFF2-40B4-BE49-F238E27FC236}">
                <a16:creationId xmlns:a16="http://schemas.microsoft.com/office/drawing/2014/main" id="{2B5191D6-C0A5-4481-A46A-57B879CECB8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03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32">
            <a:extLst>
              <a:ext uri="{FF2B5EF4-FFF2-40B4-BE49-F238E27FC236}">
                <a16:creationId xmlns:a16="http://schemas.microsoft.com/office/drawing/2014/main" id="{2D81327A-9D59-4376-B638-42D71D21364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8082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41">
            <a:extLst>
              <a:ext uri="{FF2B5EF4-FFF2-40B4-BE49-F238E27FC236}">
                <a16:creationId xmlns:a16="http://schemas.microsoft.com/office/drawing/2014/main" id="{7DB72B1C-8E86-4ACA-A88E-9780AD52799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8712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44">
            <a:extLst>
              <a:ext uri="{FF2B5EF4-FFF2-40B4-BE49-F238E27FC236}">
                <a16:creationId xmlns:a16="http://schemas.microsoft.com/office/drawing/2014/main" id="{B60A481A-B8AF-4495-9F43-0A1988F3332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110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45">
            <a:extLst>
              <a:ext uri="{FF2B5EF4-FFF2-40B4-BE49-F238E27FC236}">
                <a16:creationId xmlns:a16="http://schemas.microsoft.com/office/drawing/2014/main" id="{E3F907B2-4431-4D6B-9089-EE3E77DC8B4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5339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46">
            <a:extLst>
              <a:ext uri="{FF2B5EF4-FFF2-40B4-BE49-F238E27FC236}">
                <a16:creationId xmlns:a16="http://schemas.microsoft.com/office/drawing/2014/main" id="{7AB09381-F909-45C2-B830-E6A5F954F4B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123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47">
            <a:extLst>
              <a:ext uri="{FF2B5EF4-FFF2-40B4-BE49-F238E27FC236}">
                <a16:creationId xmlns:a16="http://schemas.microsoft.com/office/drawing/2014/main" id="{52408132-1357-4C4F-A5E9-018CB3A305B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132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0364">
            <a:extLst>
              <a:ext uri="{FF2B5EF4-FFF2-40B4-BE49-F238E27FC236}">
                <a16:creationId xmlns:a16="http://schemas.microsoft.com/office/drawing/2014/main" id="{B48864AF-8794-40C7-81EF-616173BFEB5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0527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49">
            <a:extLst>
              <a:ext uri="{FF2B5EF4-FFF2-40B4-BE49-F238E27FC236}">
                <a16:creationId xmlns:a16="http://schemas.microsoft.com/office/drawing/2014/main" id="{4D53C72C-AF39-45D3-8154-4E43DC5ED70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4208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51">
            <a:extLst>
              <a:ext uri="{FF2B5EF4-FFF2-40B4-BE49-F238E27FC236}">
                <a16:creationId xmlns:a16="http://schemas.microsoft.com/office/drawing/2014/main" id="{890A28E2-7C12-49DB-A265-A3521B29D44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1364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5077">
            <a:extLst>
              <a:ext uri="{FF2B5EF4-FFF2-40B4-BE49-F238E27FC236}">
                <a16:creationId xmlns:a16="http://schemas.microsoft.com/office/drawing/2014/main" id="{BBA815B7-10F7-437B-8928-227F2BE32C1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8283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PDS">
            <a:extLst>
              <a:ext uri="{FF2B5EF4-FFF2-40B4-BE49-F238E27FC236}">
                <a16:creationId xmlns:a16="http://schemas.microsoft.com/office/drawing/2014/main" id="{1DB31435-CCB2-4FCD-9713-319AA5AC2A7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880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2371">
            <a:extLst>
              <a:ext uri="{FF2B5EF4-FFF2-40B4-BE49-F238E27FC236}">
                <a16:creationId xmlns:a16="http://schemas.microsoft.com/office/drawing/2014/main" id="{85874FC1-2048-4A59-AC02-DC890A2E4BE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276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2373">
            <a:extLst>
              <a:ext uri="{FF2B5EF4-FFF2-40B4-BE49-F238E27FC236}">
                <a16:creationId xmlns:a16="http://schemas.microsoft.com/office/drawing/2014/main" id="{AEFCA2A2-A783-40B6-8366-7CCB4A7CB7F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643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08">
            <a:extLst>
              <a:ext uri="{FF2B5EF4-FFF2-40B4-BE49-F238E27FC236}">
                <a16:creationId xmlns:a16="http://schemas.microsoft.com/office/drawing/2014/main" id="{EB723DFF-2C19-4A2E-A0D8-28670A5A84E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114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14">
            <a:extLst>
              <a:ext uri="{FF2B5EF4-FFF2-40B4-BE49-F238E27FC236}">
                <a16:creationId xmlns:a16="http://schemas.microsoft.com/office/drawing/2014/main" id="{AFCD9D9F-4253-41D0-AB4B-9EE64D927B5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324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16">
            <a:extLst>
              <a:ext uri="{FF2B5EF4-FFF2-40B4-BE49-F238E27FC236}">
                <a16:creationId xmlns:a16="http://schemas.microsoft.com/office/drawing/2014/main" id="{DAFA347A-E85F-4515-840A-D9F125038DA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123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17">
            <a:extLst>
              <a:ext uri="{FF2B5EF4-FFF2-40B4-BE49-F238E27FC236}">
                <a16:creationId xmlns:a16="http://schemas.microsoft.com/office/drawing/2014/main" id="{D9029E1B-FDB6-4705-AF7E-CFDDF51AA53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173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4919">
            <a:extLst>
              <a:ext uri="{FF2B5EF4-FFF2-40B4-BE49-F238E27FC236}">
                <a16:creationId xmlns:a16="http://schemas.microsoft.com/office/drawing/2014/main" id="{C55392B2-3532-43BE-9189-F81083C7C2D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759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</Words>
  <Application>Microsoft Office PowerPoint</Application>
  <PresentationFormat>Widescreen</PresentationFormat>
  <Paragraphs>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Bringing the Celebration to You!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Morris, Pamela A *HS</dc:creator>
  <cp:lastModifiedBy>Morris, Pamela A *HS</cp:lastModifiedBy>
  <cp:revision>3</cp:revision>
  <dcterms:created xsi:type="dcterms:W3CDTF">2026-06-11T15:30:25Z</dcterms:created>
  <dcterms:modified xsi:type="dcterms:W3CDTF">2026-06-11T15:33:34Z</dcterms:modified>
</cp:coreProperties>
</file>