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3" r:id="rId7"/>
    <p:sldId id="264" r:id="rId8"/>
    <p:sldId id="265" r:id="rId9"/>
    <p:sldId id="267" r:id="rId10"/>
    <p:sldId id="269" r:id="rId11"/>
    <p:sldId id="273" r:id="rId12"/>
    <p:sldId id="274" r:id="rId13"/>
    <p:sldId id="275" r:id="rId14"/>
    <p:sldId id="276" r:id="rId15"/>
    <p:sldId id="277" r:id="rId16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F07BAA-8F23-45CC-8DD2-F27C03252C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7E0B10-559A-462E-B593-00841D849E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D3D70D-9485-4897-88F6-3AB16A5668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65C7D-9BC6-4153-9328-66107F3FC2CF}" type="datetimeFigureOut">
              <a:rPr lang="en-US" smtClean="0"/>
              <a:t>6/11/2026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DE02EB-0C2F-4AE7-A972-90363125E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E5486B-624A-4878-84ED-2ABA4EF77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C8E4C-52AB-4BB2-9C68-D27264E9C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428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8CFBE-DAAC-4A91-B18A-61FE3A805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0CCF2F-4743-4DB6-809C-135FC8B5BB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40627B-92E9-4289-B245-BC1F6B66ED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65C7D-9BC6-4153-9328-66107F3FC2CF}" type="datetimeFigureOut">
              <a:rPr lang="en-US" smtClean="0"/>
              <a:t>6/11/2026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291139-1F89-46A9-A9F8-B8EC269E4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23DC40-B44B-4D89-B116-480586577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C8E4C-52AB-4BB2-9C68-D27264E9C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21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0696B17-349D-4874-B8EB-AAA978B3E12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8C8461A-14E3-427E-9780-2B2C9C891A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3350C6-B8EE-41D8-BE64-3F372D3C07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65C7D-9BC6-4153-9328-66107F3FC2CF}" type="datetimeFigureOut">
              <a:rPr lang="en-US" smtClean="0"/>
              <a:t>6/11/2026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1991D8-F036-42C5-90CA-B5CCDDE86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32C6A8-D4F3-4F70-B68E-4965447E9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C8E4C-52AB-4BB2-9C68-D27264E9C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158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599BFD-170D-4BA1-B766-4AECF3DB41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911477-0E7C-4EA0-974D-67D814A5D5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BBAAA3-67B0-46AE-9877-F3E4DAF08D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65C7D-9BC6-4153-9328-66107F3FC2CF}" type="datetimeFigureOut">
              <a:rPr lang="en-US" smtClean="0"/>
              <a:t>6/11/2026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7DEF2D-D55F-4766-A01D-FAD7728B7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C87F3D-3FA5-4B65-99E3-426A841CD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C8E4C-52AB-4BB2-9C68-D27264E9C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637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B4E7F9-4578-4A60-9F32-8F35E11C7A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20802D-8149-4092-9B26-9D6560DCFC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FC3781-F884-4AA3-A9BA-990FD24AA7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65C7D-9BC6-4153-9328-66107F3FC2CF}" type="datetimeFigureOut">
              <a:rPr lang="en-US" smtClean="0"/>
              <a:t>6/11/2026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53F819-3CFB-444C-B64B-90111A253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C5CAD8-44B9-4F3D-9B16-CEA2DFA9E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C8E4C-52AB-4BB2-9C68-D27264E9C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319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AAB44C-10A9-4C96-9247-ED8A7E68FE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7F9D9E-8BCB-4777-A21B-C645C5C266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975A96-38BB-44B8-8D5D-432AB93716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4CD016-A495-420B-969B-D3F41F682E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65C7D-9BC6-4153-9328-66107F3FC2CF}" type="datetimeFigureOut">
              <a:rPr lang="en-US" smtClean="0"/>
              <a:t>6/11/2026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14E7A2-2B33-4222-8AE2-C4485486C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8C98B0-C361-4027-8A89-D0749504F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C8E4C-52AB-4BB2-9C68-D27264E9C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388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076F8D-5A07-4833-992A-C96A76AC61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C98A66-308D-43B4-81D2-F6DEB8DADE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63513B-4284-43CC-BC1D-FD04C83ADB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1A7F3CA-9C8E-4B48-8E2C-CBCAF4E74E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79192D7-2927-4599-8AD6-0061730CA2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D559BBE-8AC3-4EC4-A937-A908C7E49B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65C7D-9BC6-4153-9328-66107F3FC2CF}" type="datetimeFigureOut">
              <a:rPr lang="en-US" smtClean="0"/>
              <a:t>6/11/2026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4A39E6A-5D4C-4CF0-ABAC-71A3D79A9D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FBF669C-777C-4F74-9104-52D773EE7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C8E4C-52AB-4BB2-9C68-D27264E9C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480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6F54B-BEDD-44B0-8A67-6D968E243C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94F5A6-620A-4D5C-B0B2-7A39FB2D1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65C7D-9BC6-4153-9328-66107F3FC2CF}" type="datetimeFigureOut">
              <a:rPr lang="en-US" smtClean="0"/>
              <a:t>6/11/2026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D91CA4-6D50-4444-9EBB-3534CAD30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5C0AAF-1AA0-4909-BBB8-59964CEB5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C8E4C-52AB-4BB2-9C68-D27264E9C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62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869C089-DA7A-4728-B078-F5C584FDA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65C7D-9BC6-4153-9328-66107F3FC2CF}" type="datetimeFigureOut">
              <a:rPr lang="en-US" smtClean="0"/>
              <a:t>6/11/2026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573C50-D126-4130-9EA7-4072FDE10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1C965E-741A-492B-8325-48FC31196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C8E4C-52AB-4BB2-9C68-D27264E9C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22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DD205E-F5D4-4EC4-99AE-BCF5895905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C8334A-53DC-44ED-A44B-C5F196C86D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5DF72F-A8F1-4319-BD79-E264A84127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78F162-7488-45D1-8C5D-5F6296E6E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65C7D-9BC6-4153-9328-66107F3FC2CF}" type="datetimeFigureOut">
              <a:rPr lang="en-US" smtClean="0"/>
              <a:t>6/11/2026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BF1AB3-558A-4DDC-BF9D-372B8963B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0E1476-DF17-4971-BA3F-17130016B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C8E4C-52AB-4BB2-9C68-D27264E9C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724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CB7F15-0B7F-423A-AC34-9630DCBC3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8ACDC8F-C405-4788-A9E7-B9A49A06B0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B5CBBA-549A-4F59-85F7-090C853831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308F36-D19B-43EA-A8AE-2990F8D16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65C7D-9BC6-4153-9328-66107F3FC2CF}" type="datetimeFigureOut">
              <a:rPr lang="en-US" smtClean="0"/>
              <a:t>6/11/2026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4EFBBA-7789-408F-AA6E-A75694950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1C1C82-5A66-4BB7-ACD1-1D86D3655F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C8E4C-52AB-4BB2-9C68-D27264E9C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028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8072076-403E-45AB-9F37-AD8587D8A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3C0893-23D9-4FA7-9F09-B73F90992A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02620-2A56-431A-AD07-1598A8C0AB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865C7D-9BC6-4153-9328-66107F3FC2CF}" type="datetimeFigureOut">
              <a:rPr lang="en-US" smtClean="0"/>
              <a:t>6/11/2026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B530DD-F1B0-449D-B0F9-465EE71EEC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26CE76-8F75-4B6F-A730-C048A4C893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C8E4C-52AB-4BB2-9C68-D27264E9C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3346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119CC-F320-4E40-9D36-254841BD71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Bringing the Celebration to You!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0A847CD-B161-465D-9A12-CB898E075D8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Nurses Week 2026</a:t>
            </a:r>
          </a:p>
          <a:p>
            <a:r>
              <a:rPr lang="en-US" dirty="0"/>
              <a:t>June 2, 2026</a:t>
            </a:r>
          </a:p>
        </p:txBody>
      </p:sp>
    </p:spTree>
    <p:extLst>
      <p:ext uri="{BB962C8B-B14F-4D97-AF65-F5344CB8AC3E}">
        <p14:creationId xmlns:p14="http://schemas.microsoft.com/office/powerpoint/2010/main" val="40380149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4986">
            <a:extLst>
              <a:ext uri="{FF2B5EF4-FFF2-40B4-BE49-F238E27FC236}">
                <a16:creationId xmlns:a16="http://schemas.microsoft.com/office/drawing/2014/main" id="{1B0C993B-C036-47D5-B514-0C37CB1A0B4E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87229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4991">
            <a:extLst>
              <a:ext uri="{FF2B5EF4-FFF2-40B4-BE49-F238E27FC236}">
                <a16:creationId xmlns:a16="http://schemas.microsoft.com/office/drawing/2014/main" id="{11753892-FCA5-4949-93DD-E8206467E3CD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0088"/>
            <a:ext cx="12192000" cy="5456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9615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4992">
            <a:extLst>
              <a:ext uri="{FF2B5EF4-FFF2-40B4-BE49-F238E27FC236}">
                <a16:creationId xmlns:a16="http://schemas.microsoft.com/office/drawing/2014/main" id="{BCDFFB9D-7E1D-4377-8763-2BF064ABC26B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56894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4993">
            <a:extLst>
              <a:ext uri="{FF2B5EF4-FFF2-40B4-BE49-F238E27FC236}">
                <a16:creationId xmlns:a16="http://schemas.microsoft.com/office/drawing/2014/main" id="{DA2CA28A-76E5-4072-8C15-8F4B14F75F22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3196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4995">
            <a:extLst>
              <a:ext uri="{FF2B5EF4-FFF2-40B4-BE49-F238E27FC236}">
                <a16:creationId xmlns:a16="http://schemas.microsoft.com/office/drawing/2014/main" id="{F70EA7AA-D4D3-48C5-9678-64B38511045D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48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4996">
            <a:extLst>
              <a:ext uri="{FF2B5EF4-FFF2-40B4-BE49-F238E27FC236}">
                <a16:creationId xmlns:a16="http://schemas.microsoft.com/office/drawing/2014/main" id="{61318B4D-C3FD-40EB-B585-C35C034A34A0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5466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2456">
            <a:extLst>
              <a:ext uri="{FF2B5EF4-FFF2-40B4-BE49-F238E27FC236}">
                <a16:creationId xmlns:a16="http://schemas.microsoft.com/office/drawing/2014/main" id="{EB84B37F-69D4-4DC4-B6B4-E390F23339D5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2795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2459">
            <a:extLst>
              <a:ext uri="{FF2B5EF4-FFF2-40B4-BE49-F238E27FC236}">
                <a16:creationId xmlns:a16="http://schemas.microsoft.com/office/drawing/2014/main" id="{1EFAFB4C-2663-4BDC-9398-562E17B038FE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410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4977">
            <a:extLst>
              <a:ext uri="{FF2B5EF4-FFF2-40B4-BE49-F238E27FC236}">
                <a16:creationId xmlns:a16="http://schemas.microsoft.com/office/drawing/2014/main" id="{0D774B80-652B-4642-B774-6B3D6494DC17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5772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4978">
            <a:extLst>
              <a:ext uri="{FF2B5EF4-FFF2-40B4-BE49-F238E27FC236}">
                <a16:creationId xmlns:a16="http://schemas.microsoft.com/office/drawing/2014/main" id="{92F0E284-DB05-4572-AA16-1134616AEB32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173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4980">
            <a:extLst>
              <a:ext uri="{FF2B5EF4-FFF2-40B4-BE49-F238E27FC236}">
                <a16:creationId xmlns:a16="http://schemas.microsoft.com/office/drawing/2014/main" id="{8857A19A-375A-408C-8B85-F00352B296D4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3760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4981">
            <a:extLst>
              <a:ext uri="{FF2B5EF4-FFF2-40B4-BE49-F238E27FC236}">
                <a16:creationId xmlns:a16="http://schemas.microsoft.com/office/drawing/2014/main" id="{B47408A0-318E-4978-A7A1-E626B07D7071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1993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4982">
            <a:extLst>
              <a:ext uri="{FF2B5EF4-FFF2-40B4-BE49-F238E27FC236}">
                <a16:creationId xmlns:a16="http://schemas.microsoft.com/office/drawing/2014/main" id="{67B1696F-DF15-413F-B54D-2B82BCCC403E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6650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4984">
            <a:extLst>
              <a:ext uri="{FF2B5EF4-FFF2-40B4-BE49-F238E27FC236}">
                <a16:creationId xmlns:a16="http://schemas.microsoft.com/office/drawing/2014/main" id="{2168FB86-9302-4BB4-BDAD-E4C8D3FFC921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9339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13</Words>
  <Application>Microsoft Office PowerPoint</Application>
  <PresentationFormat>Widescreen</PresentationFormat>
  <Paragraphs>3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Bringing the Celebration to You!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Morris, Pamela A *HS</dc:creator>
  <cp:lastModifiedBy>Morris, Pamela A *HS</cp:lastModifiedBy>
  <cp:revision>3</cp:revision>
  <dcterms:created xsi:type="dcterms:W3CDTF">2026-06-11T15:34:12Z</dcterms:created>
  <dcterms:modified xsi:type="dcterms:W3CDTF">2026-06-11T15:36:24Z</dcterms:modified>
</cp:coreProperties>
</file>