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5" r:id="rId4"/>
    <p:sldId id="266" r:id="rId5"/>
    <p:sldId id="267" r:id="rId6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BFFCE-4D09-47AD-9A99-A5A7D56D53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1E8E59-D71D-47F9-B394-EA99FFDDD8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78B5E-E5D5-4A97-B1BF-32FCDFEF9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99B59-E4C8-4364-97BA-3A254537C2D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FD83B-75DA-44DC-9353-1B29E5823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A7D7FA-9B07-4481-B682-6BB914BAA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53E31-8C77-40CB-9204-6118E5D65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824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A2D58-76EF-4155-B440-0BA196C84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9C5D2E-8FB0-42AC-890D-F7202B59F3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F0718-EB69-4681-B193-184FED148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99B59-E4C8-4364-97BA-3A254537C2D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A7F00A-237D-427D-AA45-DE4A1D4F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68BF6-2F1A-4A24-831C-6524E9460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53E31-8C77-40CB-9204-6118E5D65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53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5B7248-5029-4DC3-9AFE-EFFD300C5E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1FDFDE-D20B-42EA-91AF-AFF40CD1B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F5D63C-9DB4-4772-A776-C0C0291FD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99B59-E4C8-4364-97BA-3A254537C2D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E3211-BFFD-4D62-842C-D630CC095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4FB0B-6E08-45B4-9E7F-1CDF3B528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53E31-8C77-40CB-9204-6118E5D65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468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5216A-BE20-4597-9078-4FE85B7AF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D1290-30C9-49F7-9B66-059B6159A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76C26-B21D-4A93-B454-A7E0C7CE9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99B59-E4C8-4364-97BA-3A254537C2D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CC8EC-62D0-4C47-B313-86025DBEE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07192-5CE1-445B-96C5-3DA405B9E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53E31-8C77-40CB-9204-6118E5D65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64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B8450-A02E-4762-9526-66F9293C6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0C6A0F-21CF-450B-95A7-0F37920FF9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821D3-361F-44A7-ABA7-AD607A439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99B59-E4C8-4364-97BA-3A254537C2D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B54C1-37A6-4CB1-BE83-D4FCEEC8B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12C81-76FE-4726-AB31-132491B83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53E31-8C77-40CB-9204-6118E5D65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150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03232-E47A-44EF-84CD-A15565978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7EA9F-08F3-44BC-9F5E-3B5DC37B0A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4C31CA-51E8-49E6-8B7A-44363CB532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20109F-591B-46C7-87AB-787B4F44D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99B59-E4C8-4364-97BA-3A254537C2D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8E20C2-AFD4-43C9-BFFB-D85A0505C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AF855A-E929-4CBA-AE7F-D440CE34F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53E31-8C77-40CB-9204-6118E5D65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618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DEB30-247A-4F77-8646-E58D3D511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C85A80-8E14-4204-934D-B09BC94849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004872-9B00-4B1F-BB90-512D87BD63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2D782-E7F2-43EC-9160-6BC335488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2A47D8-999E-4F2D-8230-876C37C378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D1099E-5728-4787-9B68-E9D37815F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99B59-E4C8-4364-97BA-3A254537C2D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49C135-2D33-4D36-B3CB-11B8B92E1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8EE279-CB54-4E99-B0B4-8812655E8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53E31-8C77-40CB-9204-6118E5D65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4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1C910-4508-4278-A3F1-AF3A6B914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39C86A-810A-4C53-8284-59A7F892E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99B59-E4C8-4364-97BA-3A254537C2D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240000-7162-4CB7-ACAD-6A25769B0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8D6C7D-BF1C-4E0A-A6F3-C562F55B9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53E31-8C77-40CB-9204-6118E5D65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33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946655-1864-48AA-9658-C23D80B35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99B59-E4C8-4364-97BA-3A254537C2D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7927B2-EF5C-4B1A-8DA7-5EA2EA97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14E965-FC94-4A58-BDAD-C320CD67E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53E31-8C77-40CB-9204-6118E5D65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43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B4AEB-CA5F-41F9-B087-D7BABF787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691F0-E14D-4AE7-8B4F-5F2481817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E70392-8883-4DC9-9399-1B4669FC92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BA681-C662-4E69-83DE-66A2A1C35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99B59-E4C8-4364-97BA-3A254537C2D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0C2481-7D1F-423F-BF19-2D75BF487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C10DE1-0115-427A-B2C9-FA83E87F1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53E31-8C77-40CB-9204-6118E5D65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438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026A0-16B0-4D6A-9C1C-841F24E77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77D6C9-4B3A-470B-81B3-7F11130C84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629C3-25E7-4555-AC76-64F4411D8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8F66F0-9CE4-4976-9343-420C65EEB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99B59-E4C8-4364-97BA-3A254537C2D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28C2EA-0317-48B0-B43E-0D0C6960D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929B4D-354C-4E81-9714-0DD42251A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53E31-8C77-40CB-9204-6118E5D65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182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F4B819-3F38-4E4B-A52F-DDAB08B9C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066ECE-4A19-468F-BC48-5107212CE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1DFE1C-F632-4778-AC64-04C3ACAEB4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99B59-E4C8-4364-97BA-3A254537C2D8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97C6E-4420-4A95-96C7-1D6EBDE365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CED5B-B820-4F42-AE62-1CBA5D2313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53E31-8C77-40CB-9204-6118E5D65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234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4FEFF-5E00-43B5-BCCF-0AA2359F73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Bringing the Celebration to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8A2815-97D5-4CE4-B176-2DB9EE9DC9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Nurses Week 2026</a:t>
            </a:r>
          </a:p>
          <a:p>
            <a:r>
              <a:rPr lang="en-US" dirty="0"/>
              <a:t>May 20, 2026</a:t>
            </a:r>
          </a:p>
        </p:txBody>
      </p:sp>
    </p:spTree>
    <p:extLst>
      <p:ext uri="{BB962C8B-B14F-4D97-AF65-F5344CB8AC3E}">
        <p14:creationId xmlns:p14="http://schemas.microsoft.com/office/powerpoint/2010/main" val="336356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800">
            <a:extLst>
              <a:ext uri="{FF2B5EF4-FFF2-40B4-BE49-F238E27FC236}">
                <a16:creationId xmlns:a16="http://schemas.microsoft.com/office/drawing/2014/main" id="{AE76A271-5557-4F92-B2CE-5713761645C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079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809">
            <a:extLst>
              <a:ext uri="{FF2B5EF4-FFF2-40B4-BE49-F238E27FC236}">
                <a16:creationId xmlns:a16="http://schemas.microsoft.com/office/drawing/2014/main" id="{BF98B3C0-9133-4D96-920B-704AF62B512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740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810">
            <a:extLst>
              <a:ext uri="{FF2B5EF4-FFF2-40B4-BE49-F238E27FC236}">
                <a16:creationId xmlns:a16="http://schemas.microsoft.com/office/drawing/2014/main" id="{ABB82772-7791-4DB5-BBAD-DAD80E42A2A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298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811">
            <a:extLst>
              <a:ext uri="{FF2B5EF4-FFF2-40B4-BE49-F238E27FC236}">
                <a16:creationId xmlns:a16="http://schemas.microsoft.com/office/drawing/2014/main" id="{43E4710A-0C3A-4171-84B4-52B9F911384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983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Bringing the Celebration to You!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Bringing the Celebration to You!</dc:title>
  <dc:creator>Morris, Pamela A *HS</dc:creator>
  <cp:lastModifiedBy>Morris, Pamela A *HS</cp:lastModifiedBy>
  <cp:revision>2</cp:revision>
  <dcterms:created xsi:type="dcterms:W3CDTF">2026-06-11T15:27:18Z</dcterms:created>
  <dcterms:modified xsi:type="dcterms:W3CDTF">2026-06-11T15:28:09Z</dcterms:modified>
</cp:coreProperties>
</file>