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2"/>
    <p:sldId id="260" r:id="rId3"/>
    <p:sldId id="261" r:id="rId4"/>
    <p:sldId id="263" r:id="rId5"/>
    <p:sldId id="262" r:id="rId6"/>
    <p:sldId id="264" r:id="rId7"/>
    <p:sldId id="265" r:id="rId8"/>
    <p:sldId id="266" r:id="rId9"/>
    <p:sldId id="267" r:id="rId10"/>
    <p:sldId id="268" r:id="rId11"/>
    <p:sldId id="270" r:id="rId12"/>
    <p:sldId id="271" r:id="rId13"/>
    <p:sldId id="276" r:id="rId14"/>
    <p:sldId id="272" r:id="rId15"/>
    <p:sldId id="273" r:id="rId16"/>
  </p:sldIdLst>
  <p:sldSz cx="9144000" cy="6858000" type="screen4x3"/>
  <p:notesSz cx="7010400" cy="9296400"/>
  <p:defaultTextStyle>
    <a:defPPr>
      <a:defRPr lang="en-US"/>
    </a:defPPr>
    <a:lvl1pPr marL="0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49454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898908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48364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797818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47272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696726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146181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595635" algn="l" defTabSz="898908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9706" autoAdjust="0"/>
  </p:normalViewPr>
  <p:slideViewPr>
    <p:cSldViewPr showGuides="1">
      <p:cViewPr varScale="1">
        <p:scale>
          <a:sx n="79" d="100"/>
          <a:sy n="79" d="100"/>
        </p:scale>
        <p:origin x="904" y="56"/>
      </p:cViewPr>
      <p:guideLst>
        <p:guide pos="28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8" d="100"/>
          <a:sy n="68" d="100"/>
        </p:scale>
        <p:origin x="2808" y="5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69B1E1D-1656-4BF3-B39D-523606D6DB44}" type="datetimeFigureOut">
              <a:rPr lang="en-US"/>
              <a:t>4/14/2025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24149B6-8CC3-4B9A-BCBF-5AF8A7649FF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1268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85FC044-1321-463A-86E8-35D85A959797}" type="datetimeFigureOut">
              <a:rPr lang="en-US"/>
              <a:t>4/14/2025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6AA99EE-A2C0-4BE5-BB96-1FDEE1D6095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6883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1pPr>
    <a:lvl2pPr marL="403388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2pPr>
    <a:lvl3pPr marL="806775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3pPr>
    <a:lvl4pPr marL="1210163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4pPr>
    <a:lvl5pPr marL="1613550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5pPr>
    <a:lvl6pPr marL="2016938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6pPr>
    <a:lvl7pPr marL="2420325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7pPr>
    <a:lvl8pPr marL="2823713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8pPr>
    <a:lvl9pPr marL="3227100" algn="l" defTabSz="806775" rtl="0" eaLnBrk="1" latinLnBrk="0" hangingPunct="1">
      <a:defRPr sz="10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821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322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266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175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2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1751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449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756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495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898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284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50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807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006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Note: 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This certificate is designed to be printed. You should test print on regular paper to ensure proper positioning before printing on card stock.</a:t>
            </a:r>
          </a:p>
          <a:p>
            <a:pPr>
              <a:spcBef>
                <a:spcPts val="1112"/>
              </a:spcBef>
            </a:pPr>
            <a:r>
              <a:rPr lang="en-US" sz="1100" b="1" i="1" dirty="0">
                <a:latin typeface="Arial" pitchFamily="34" charset="0"/>
                <a:cs typeface="Arial" pitchFamily="34" charset="0"/>
              </a:rPr>
              <a:t>You may need to uncheck Scale to Fit Paper in the Print dialog (in the Full Page Slides dropdown).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AA99EE-A2C0-4BE5-BB96-1FDEE1D6095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533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tf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987552" y="1463040"/>
            <a:ext cx="7159752" cy="484632"/>
          </a:xfrm>
          <a:prstGeom prst="rect">
            <a:avLst/>
          </a:prstGeom>
        </p:spPr>
        <p:txBody>
          <a:bodyPr lIns="91440" tIns="45720" rIns="91440" bIns="45720" anchor="ctr" anchorCtr="0">
            <a:normAutofit/>
          </a:bodyPr>
          <a:lstStyle>
            <a:lvl1pPr marL="0" marR="0" indent="0" algn="ctr" defTabSz="926250" rtl="0" eaLnBrk="1" fontAlgn="auto" latinLnBrk="0" hangingPunct="1">
              <a:lnSpc>
                <a:spcPct val="90000"/>
              </a:lnSpc>
              <a:spcBef>
                <a:spcPts val="1637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n-US" sz="3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ctr" defTabSz="926250" rtl="0" eaLnBrk="1" fontAlgn="auto" latinLnBrk="0" hangingPunct="1">
              <a:lnSpc>
                <a:spcPct val="90000"/>
              </a:lnSpc>
              <a:spcBef>
                <a:spcPts val="1637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Type of Certificate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90601" y="2560805"/>
            <a:ext cx="7162800" cy="325881"/>
          </a:xfrm>
        </p:spPr>
        <p:txBody>
          <a:bodyPr lIns="91440" tIns="45720" rIns="91440" bIns="4572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i="0" cap="all" baseline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37"/>
            </a:lvl2pPr>
            <a:lvl3pPr marL="0" indent="0" algn="ctr">
              <a:spcBef>
                <a:spcPts val="0"/>
              </a:spcBef>
              <a:buNone/>
              <a:defRPr sz="1637"/>
            </a:lvl3pPr>
            <a:lvl4pPr marL="0" indent="0" algn="ctr">
              <a:spcBef>
                <a:spcPts val="0"/>
              </a:spcBef>
              <a:buNone/>
              <a:defRPr sz="1637"/>
            </a:lvl4pPr>
            <a:lvl5pPr marL="0" indent="0" algn="ctr">
              <a:spcBef>
                <a:spcPts val="0"/>
              </a:spcBef>
              <a:buNone/>
              <a:defRPr sz="1637"/>
            </a:lvl5pPr>
          </a:lstStyle>
          <a:p>
            <a:pPr lvl="0"/>
            <a:r>
              <a:rPr dirty="0"/>
              <a:t>[Add text here, such as “This Acknowledges That”]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90601" y="2949678"/>
            <a:ext cx="7162800" cy="739587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5400" b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>
              <a:lnSpc>
                <a:spcPct val="90000"/>
              </a:lnSpc>
              <a:spcBef>
                <a:spcPts val="0"/>
              </a:spcBef>
              <a:buFont typeface="Arial" pitchFamily="34" charset="0"/>
            </a:pPr>
            <a:r>
              <a:rPr lang="en-US" dirty="0"/>
              <a:t>Recipient Name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990601" y="3869778"/>
            <a:ext cx="7162800" cy="702222"/>
          </a:xfrm>
        </p:spPr>
        <p:txBody>
          <a:bodyPr lIns="91440" tIns="45720" rIns="91440" bIns="45720" anchor="ctr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500" i="0" cap="all" baseline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37"/>
            </a:lvl2pPr>
            <a:lvl3pPr marL="0" indent="0" algn="ctr">
              <a:spcBef>
                <a:spcPts val="0"/>
              </a:spcBef>
              <a:buNone/>
              <a:defRPr sz="1637"/>
            </a:lvl3pPr>
            <a:lvl4pPr marL="0" indent="0" algn="ctr">
              <a:spcBef>
                <a:spcPts val="0"/>
              </a:spcBef>
              <a:buNone/>
              <a:defRPr sz="1637"/>
            </a:lvl4pPr>
            <a:lvl5pPr marL="0" indent="0" algn="ctr">
              <a:spcBef>
                <a:spcPts val="0"/>
              </a:spcBef>
              <a:buNone/>
              <a:defRPr sz="1637"/>
            </a:lvl5pPr>
          </a:lstStyle>
          <a:p>
            <a:pPr lvl="0"/>
            <a:r>
              <a:rPr dirty="0"/>
              <a:t>[Describe contribution / reason for award here]</a:t>
            </a:r>
          </a:p>
        </p:txBody>
      </p:sp>
      <p:cxnSp>
        <p:nvCxnSpPr>
          <p:cNvPr id="4" name="Straight Connector 3" descr="Line for presenter signature"/>
          <p:cNvCxnSpPr/>
          <p:nvPr userDrawn="1"/>
        </p:nvCxnSpPr>
        <p:spPr>
          <a:xfrm>
            <a:off x="1463617" y="5217459"/>
            <a:ext cx="2971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463617" y="5334000"/>
            <a:ext cx="2971800" cy="381000"/>
          </a:xfrm>
        </p:spPr>
        <p:txBody>
          <a:bodyPr lIns="91440" tIns="0" rIns="91440" bIns="0" anchor="t" anchorCtr="0">
            <a:noAutofit/>
          </a:bodyPr>
          <a:lstStyle>
            <a:lvl1pPr marL="0" marR="0" indent="0" algn="ctr" defTabSz="926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100" b="0" i="0" cap="all" baseline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37"/>
            </a:lvl2pPr>
            <a:lvl3pPr marL="0" indent="0" algn="ctr">
              <a:spcBef>
                <a:spcPts val="0"/>
              </a:spcBef>
              <a:buNone/>
              <a:defRPr sz="1637"/>
            </a:lvl3pPr>
            <a:lvl4pPr marL="0" indent="0" algn="ctr">
              <a:spcBef>
                <a:spcPts val="0"/>
              </a:spcBef>
              <a:buNone/>
              <a:defRPr sz="1637"/>
            </a:lvl4pPr>
            <a:lvl5pPr marL="0" indent="0" algn="ctr">
              <a:spcBef>
                <a:spcPts val="0"/>
              </a:spcBef>
              <a:buNone/>
              <a:defRPr sz="1637"/>
            </a:lvl5pPr>
          </a:lstStyle>
          <a:p>
            <a:pPr marL="0" marR="0" lvl="0" indent="0" algn="ctr" defTabSz="926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Name/Title of Presenter</a:t>
            </a:r>
          </a:p>
        </p:txBody>
      </p:sp>
      <p:cxnSp>
        <p:nvCxnSpPr>
          <p:cNvPr id="19" name="Straight Connector 18" descr="Line under date entry"/>
          <p:cNvCxnSpPr/>
          <p:nvPr/>
        </p:nvCxnSpPr>
        <p:spPr>
          <a:xfrm>
            <a:off x="4726190" y="5217459"/>
            <a:ext cx="29700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726190" y="4988859"/>
            <a:ext cx="2970010" cy="268941"/>
          </a:xfrm>
        </p:spPr>
        <p:txBody>
          <a:bodyPr lIns="91440" tIns="0" rIns="9144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100" b="0" i="0" cap="all" baseline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37"/>
            </a:lvl2pPr>
            <a:lvl3pPr marL="0" indent="0" algn="ctr">
              <a:spcBef>
                <a:spcPts val="0"/>
              </a:spcBef>
              <a:buNone/>
              <a:defRPr sz="1637"/>
            </a:lvl3pPr>
            <a:lvl4pPr marL="0" indent="0" algn="ctr">
              <a:spcBef>
                <a:spcPts val="0"/>
              </a:spcBef>
              <a:buNone/>
              <a:defRPr sz="1637"/>
            </a:lvl4pPr>
            <a:lvl5pPr marL="0" indent="0" algn="ctr">
              <a:spcBef>
                <a:spcPts val="0"/>
              </a:spcBef>
              <a:buNone/>
              <a:defRPr sz="1637"/>
            </a:lvl5pPr>
          </a:lstStyle>
          <a:p>
            <a:pPr lvl="0"/>
            <a:r>
              <a:rPr lang="en-US" dirty="0"/>
              <a:t>Date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09074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ecorative border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1" y="990600"/>
            <a:ext cx="7162800" cy="681318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828800"/>
            <a:ext cx="7162802" cy="4038600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1471" y="6460454"/>
            <a:ext cx="2133600" cy="36512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2BDE6FC-D800-44C9-9F28-4DA3F75C04DF}" type="datetimeFigureOut">
              <a:rPr lang="en-US" smtClean="0"/>
              <a:pPr/>
              <a:t>4/14/2025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60454"/>
            <a:ext cx="2895600" cy="36512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98928" y="6460454"/>
            <a:ext cx="2133600" cy="36512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D2FA371-C872-4E76-B1E3-5B0775D37C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4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26250" rtl="0" eaLnBrk="1" latinLnBrk="0" hangingPunct="1">
        <a:spcBef>
          <a:spcPct val="0"/>
        </a:spcBef>
        <a:buNone/>
        <a:defRPr sz="2546" kern="120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249394" indent="-249394" algn="l" defTabSz="926250" rtl="0" eaLnBrk="1" latinLnBrk="0" hangingPunct="1">
        <a:lnSpc>
          <a:spcPct val="90000"/>
        </a:lnSpc>
        <a:spcBef>
          <a:spcPts val="1637"/>
        </a:spcBef>
        <a:buFont typeface="Arial" pitchFamily="34" charset="0"/>
        <a:buChar char="•"/>
        <a:defRPr sz="1819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581920" indent="-249394" algn="l" defTabSz="926250" rtl="0" eaLnBrk="1" latinLnBrk="0" hangingPunct="1">
        <a:lnSpc>
          <a:spcPct val="90000"/>
        </a:lnSpc>
        <a:spcBef>
          <a:spcPts val="545"/>
        </a:spcBef>
        <a:buFont typeface="Arial" pitchFamily="34" charset="0"/>
        <a:buChar char="•"/>
        <a:defRPr sz="1637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2pPr>
      <a:lvl3pPr marL="914446" indent="-207829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454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3pPr>
      <a:lvl4pPr marL="1163841" indent="-207829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4pPr>
      <a:lvl5pPr marL="1413235" indent="-207829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5pPr>
      <a:lvl6pPr marL="1662630" indent="-231563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6pPr>
      <a:lvl7pPr marL="1912024" indent="-231563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7pPr>
      <a:lvl8pPr marL="2161418" indent="-231563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8pPr>
      <a:lvl9pPr marL="2410812" indent="-231563" algn="l" defTabSz="926250" rtl="0" eaLnBrk="1" latinLnBrk="0" hangingPunct="1">
        <a:lnSpc>
          <a:spcPct val="90000"/>
        </a:lnSpc>
        <a:spcBef>
          <a:spcPts val="273"/>
        </a:spcBef>
        <a:buFont typeface="Arial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1pPr>
      <a:lvl2pPr marL="463125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2pPr>
      <a:lvl3pPr marL="926250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3pPr>
      <a:lvl4pPr marL="1389377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4pPr>
      <a:lvl5pPr marL="1852502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5pPr>
      <a:lvl6pPr marL="2315627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6pPr>
      <a:lvl7pPr marL="2778752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7pPr>
      <a:lvl8pPr marL="3241878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8pPr>
      <a:lvl9pPr marL="3705003" algn="l" defTabSz="926250" rtl="0" eaLnBrk="1" latinLnBrk="0" hangingPunct="1">
        <a:defRPr sz="18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SHIFT SWAPPER AWARD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9"/>
          </p:nvPr>
        </p:nvSpPr>
        <p:spPr>
          <a:xfrm>
            <a:off x="939839" y="1814278"/>
            <a:ext cx="7162800" cy="665565"/>
          </a:xfrm>
        </p:spPr>
        <p:txBody>
          <a:bodyPr/>
          <a:lstStyle/>
          <a:p>
            <a:r>
              <a:rPr lang="en-US" dirty="0"/>
              <a:t>You Have Been Recognized for YOUR WILLINGNESS TO SWITCH SHIFTS WITH CO-WORKERS!!  Thank you for YOUR FLEXIBILITY!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38600" y="4953000"/>
            <a:ext cx="431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Happy Nurses Week!	May 6 – 12, 2025</a:t>
            </a:r>
          </a:p>
          <a:p>
            <a:pPr algn="ctr"/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05EC7F-6D7F-4D1B-BC8A-A37CF83A1E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2763137"/>
            <a:ext cx="2705239" cy="1701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285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CIRCLE OF LIFE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69264" y="1617413"/>
            <a:ext cx="7162800" cy="1142392"/>
          </a:xfrm>
        </p:spPr>
        <p:txBody>
          <a:bodyPr/>
          <a:lstStyle/>
          <a:p>
            <a:r>
              <a:rPr lang="en-US" dirty="0"/>
              <a:t>You have been recognized as A PROFESSIONAL AT END-OF-LIFE CARE.  Thank you for </a:t>
            </a:r>
            <a:r>
              <a:rPr lang="en-US"/>
              <a:t>your COMPASSION.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38600" y="4953000"/>
            <a:ext cx="431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Happy Nurses Week!	May 6 – 12, 2025</a:t>
            </a:r>
          </a:p>
          <a:p>
            <a:pPr algn="ctr"/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437735-7CFF-497A-AC30-A89688EE5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584" y="2514600"/>
            <a:ext cx="2570831" cy="21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733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COACH OF THE YEAR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69264" y="1578441"/>
            <a:ext cx="7162800" cy="1142392"/>
          </a:xfrm>
        </p:spPr>
        <p:txBody>
          <a:bodyPr/>
          <a:lstStyle/>
          <a:p>
            <a:r>
              <a:rPr lang="en-US" dirty="0"/>
              <a:t>You have been recognized as someone who supports others to achieve their goals.  Thank you for being so positive!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38600" y="4953000"/>
            <a:ext cx="431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Happy Nurses Week!	May 6 – 12, 2025</a:t>
            </a:r>
          </a:p>
          <a:p>
            <a:pPr algn="ctr"/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E9EBFD-80D7-410A-8C0E-EA44BCDCF5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536" y="2590800"/>
            <a:ext cx="2073935" cy="17949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67C78B-64A4-41B9-A40A-BB4C3AE77B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2743" y="2564352"/>
            <a:ext cx="1676400" cy="194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113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SHARP SHOOTER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69264" y="1640682"/>
            <a:ext cx="7162800" cy="1142392"/>
          </a:xfrm>
        </p:spPr>
        <p:txBody>
          <a:bodyPr/>
          <a:lstStyle/>
          <a:p>
            <a:r>
              <a:rPr lang="en-US" dirty="0"/>
              <a:t>YOU HAVE BEEN RECOGNIZED AS THE BEST iv STARTER!  Thank you for your special strength!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3329" y="2616220"/>
            <a:ext cx="2340484" cy="20415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8652" t="7049"/>
          <a:stretch/>
        </p:blipFill>
        <p:spPr>
          <a:xfrm rot="4595887">
            <a:off x="2074930" y="2753227"/>
            <a:ext cx="1999988" cy="19867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38600" y="4953000"/>
            <a:ext cx="431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Happy Nurses Week!	May 6 – 12, 2025</a:t>
            </a:r>
          </a:p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83458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ZAMBONI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69264" y="1640682"/>
            <a:ext cx="7162800" cy="1142392"/>
          </a:xfrm>
        </p:spPr>
        <p:txBody>
          <a:bodyPr/>
          <a:lstStyle/>
          <a:p>
            <a:r>
              <a:rPr lang="en-US" dirty="0"/>
              <a:t>YOU HAVE BEEN RECOGNIZED FOR BEING SKILLED AT SMOOTHING OVER DIFFICULT SITUATIONS!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38600" y="4953000"/>
            <a:ext cx="431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Happy Nurses Week!	May 6 – 12, 2025</a:t>
            </a:r>
          </a:p>
          <a:p>
            <a:pPr algn="ctr"/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5A0663-EC4B-4CDE-A13C-AC32002BCC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573" y="2765856"/>
            <a:ext cx="3137535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392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MR. CLEAN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1014984" y="1626233"/>
            <a:ext cx="7162800" cy="843528"/>
          </a:xfrm>
        </p:spPr>
        <p:txBody>
          <a:bodyPr/>
          <a:lstStyle/>
          <a:p>
            <a:r>
              <a:rPr lang="en-US" dirty="0"/>
              <a:t>YOU HAVE BEEN RECOGNIZED AS THE team member that keeps our work area the cleanest/tidiest!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1" y="2596736"/>
            <a:ext cx="1752600" cy="2055405"/>
          </a:xfrm>
          <a:prstGeom prst="rect">
            <a:avLst/>
          </a:prstGeom>
        </p:spPr>
      </p:pic>
      <p:pic>
        <p:nvPicPr>
          <p:cNvPr id="1026" name="Picture 2" descr="https://classroomclipart.com/image/static7/preview2/bucket-full-of-cleaning-supplies-broom-mop-4908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884984"/>
            <a:ext cx="1553733" cy="144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38600" y="4953000"/>
            <a:ext cx="431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Happy Nurses Week!	May 6 – 12, 2024</a:t>
            </a:r>
          </a:p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46120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PARTY ANIMAL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81982" y="1734921"/>
            <a:ext cx="7162800" cy="672115"/>
          </a:xfrm>
        </p:spPr>
        <p:txBody>
          <a:bodyPr/>
          <a:lstStyle/>
          <a:p>
            <a:r>
              <a:rPr lang="en-US" dirty="0"/>
              <a:t>You have been recognized as the MOST LIKELY TO PLAN THE NEXT TEAM GATHERING!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38600" y="4953000"/>
            <a:ext cx="431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Happy Nurses Week!	May 6 – 12, 2025</a:t>
            </a:r>
          </a:p>
          <a:p>
            <a:pPr algn="ctr"/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18F9C-BC38-454A-A8B7-1D018069F2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76600" y="2703591"/>
            <a:ext cx="2474976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140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COMEDIAN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69264" y="1774223"/>
            <a:ext cx="7162800" cy="780144"/>
          </a:xfrm>
        </p:spPr>
        <p:txBody>
          <a:bodyPr/>
          <a:lstStyle/>
          <a:p>
            <a:r>
              <a:rPr lang="en-US" dirty="0"/>
              <a:t>YOU Have Been Recognized for YOUR HILARIOUS SENSE OF HUMOR!  Thanks for always MAKING US LAUGH!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38600" y="4953000"/>
            <a:ext cx="431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Happy Nurses Week!	May 6 – 12, 2025</a:t>
            </a:r>
          </a:p>
          <a:p>
            <a:pPr algn="ctr"/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5E7ED-C6C5-4872-B761-CE5EBCEB6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759252"/>
            <a:ext cx="2921150" cy="210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76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HEAD CHEERLEADER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69264" y="1753208"/>
            <a:ext cx="7162800" cy="837592"/>
          </a:xfrm>
        </p:spPr>
        <p:txBody>
          <a:bodyPr/>
          <a:lstStyle/>
          <a:p>
            <a:r>
              <a:rPr lang="en-US" dirty="0"/>
              <a:t>YOU have been recognized for ALWAYS Cheering ON THE TEAM TO COMPLETE CERTIFICATIONS, SCHOOL, AND NEW SKILLS!  </a:t>
            </a:r>
          </a:p>
          <a:p>
            <a:r>
              <a:rPr lang="en-US" dirty="0"/>
              <a:t>Thanks for YOUR ENCOURAGEMENT!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38600" y="4953000"/>
            <a:ext cx="431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Happy Nurses Week!	May 6 – 12, 2025</a:t>
            </a:r>
          </a:p>
          <a:p>
            <a:pPr algn="ctr"/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E7C492-036A-4708-8343-FF8313DF03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2836875"/>
            <a:ext cx="1930499" cy="1987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304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3727" y="1250897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QUICK FEET AWARD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9"/>
          </p:nvPr>
        </p:nvSpPr>
        <p:spPr>
          <a:xfrm>
            <a:off x="1066800" y="1662601"/>
            <a:ext cx="7162800" cy="812337"/>
          </a:xfrm>
        </p:spPr>
        <p:txBody>
          <a:bodyPr/>
          <a:lstStyle/>
          <a:p>
            <a:r>
              <a:rPr lang="en-US" dirty="0"/>
              <a:t>You HAVE BEEN RECOGNIZED AS ALWAYS BEING THE FIRST PERSON IN THE ROOM IN AN EMERGENCY!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2590800"/>
            <a:ext cx="1933444" cy="18797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38600" y="4953000"/>
            <a:ext cx="431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Happy Nurses Week!	May 6 – 12, 2025</a:t>
            </a:r>
          </a:p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29514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174391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DEEP POCKETS AWARD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9"/>
          </p:nvPr>
        </p:nvSpPr>
        <p:spPr>
          <a:xfrm>
            <a:off x="1011936" y="1455713"/>
            <a:ext cx="7162800" cy="1193133"/>
          </a:xfrm>
        </p:spPr>
        <p:txBody>
          <a:bodyPr/>
          <a:lstStyle/>
          <a:p>
            <a:r>
              <a:rPr lang="en-US" dirty="0"/>
              <a:t>You have been recognized for ALWAYS </a:t>
            </a:r>
            <a:r>
              <a:rPr lang="en-US" dirty="0" err="1"/>
              <a:t>HAVing</a:t>
            </a:r>
            <a:r>
              <a:rPr lang="en-US" dirty="0"/>
              <a:t> WHAT we NEED IN YOUR POCKET!  </a:t>
            </a:r>
          </a:p>
          <a:p>
            <a:r>
              <a:rPr lang="en-US" dirty="0"/>
              <a:t>Thank you for BEING SO HANDY!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38600" y="4953000"/>
            <a:ext cx="431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Happy Nurses Week!	May 6 – 12, 2025</a:t>
            </a:r>
          </a:p>
          <a:p>
            <a:pPr algn="ctr"/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866FBF-0267-42E6-AA5E-D139A79D0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3744" y="2668899"/>
            <a:ext cx="1790792" cy="219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925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COMPUTER WHIZ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69264" y="1753208"/>
            <a:ext cx="7162800" cy="785412"/>
          </a:xfrm>
        </p:spPr>
        <p:txBody>
          <a:bodyPr/>
          <a:lstStyle/>
          <a:p>
            <a:r>
              <a:rPr lang="en-US" dirty="0"/>
              <a:t>You have been recognized for Giving GOOD DOCUMENTATION TIPS AND </a:t>
            </a:r>
            <a:r>
              <a:rPr lang="en-US" dirty="0" err="1"/>
              <a:t>KNOWing</a:t>
            </a:r>
            <a:r>
              <a:rPr lang="en-US" dirty="0"/>
              <a:t> HOW TO sort through TECH TROUBLES!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38600" y="4953000"/>
            <a:ext cx="431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Happy Nurses Week!	May 6 – 12, 2025</a:t>
            </a:r>
          </a:p>
          <a:p>
            <a:pPr algn="ctr"/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0066EE-FE7A-41C5-A108-69A338ED20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2560132"/>
            <a:ext cx="2413093" cy="226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329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ENCYCLOPEDIA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69264" y="1753208"/>
            <a:ext cx="7162800" cy="757792"/>
          </a:xfrm>
        </p:spPr>
        <p:txBody>
          <a:bodyPr/>
          <a:lstStyle/>
          <a:p>
            <a:r>
              <a:rPr lang="en-US" dirty="0"/>
              <a:t>YOU HAVE BEEN RECOGNIZED FOR BEING THE ‘GO TO’ PERSON WHO SEEMS TO KNOW EVERY POLICY, PROCEDURE, OR FACT!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38600" y="4953000"/>
            <a:ext cx="431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Happy Nurses Week!	May 6 – 12, 2025</a:t>
            </a:r>
          </a:p>
          <a:p>
            <a:pPr algn="ctr"/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94ADB6-F2BB-4D79-B7A1-5C18EF467B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90215" y="2634080"/>
            <a:ext cx="2096185" cy="219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096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DUCT TAPE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82401" y="1604131"/>
            <a:ext cx="7162800" cy="1142392"/>
          </a:xfrm>
        </p:spPr>
        <p:txBody>
          <a:bodyPr/>
          <a:lstStyle/>
          <a:p>
            <a:r>
              <a:rPr lang="en-US" dirty="0"/>
              <a:t>You have been recognized for YOUR ABILITY TO FIX ALMOST ANYTHING!  Thank you for YOUR CLEVERNESS!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38600" y="4953000"/>
            <a:ext cx="431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Happy Nurses Week!	May 6 – 12, 2025</a:t>
            </a:r>
          </a:p>
          <a:p>
            <a:pPr algn="ctr"/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934458-0A70-4E72-ADD6-35A30945A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2590800"/>
            <a:ext cx="2460344" cy="221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216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969264" y="1250289"/>
            <a:ext cx="7159752" cy="484632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SUNSHINE ON A CLOUDY DAY AWARD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0"/>
          </p:nvPr>
        </p:nvSpPr>
        <p:spPr>
          <a:xfrm>
            <a:off x="990600" y="1443471"/>
            <a:ext cx="7162800" cy="1142392"/>
          </a:xfrm>
        </p:spPr>
        <p:txBody>
          <a:bodyPr/>
          <a:lstStyle/>
          <a:p>
            <a:r>
              <a:rPr lang="en-US" dirty="0"/>
              <a:t>You have been recognized as someone who always brightens the day when the shift is gloomy.  Thank you for shining!</a:t>
            </a:r>
          </a:p>
        </p:txBody>
      </p:sp>
      <p:pic>
        <p:nvPicPr>
          <p:cNvPr id="2050" name="Picture 2" descr="https://thumb.ac-illust.com/11/112ddbe5cc9f70c0a453530ed63e7f9e_t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207" y="2803657"/>
            <a:ext cx="1089753" cy="70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47800" y="5209946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RECIPIENT NAME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38600" y="4953000"/>
            <a:ext cx="431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Happy Nurses Week!	May 6 – 12, 2025</a:t>
            </a:r>
          </a:p>
          <a:p>
            <a:pPr algn="ctr"/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B17DAB-61AC-4F76-A627-19DCB537AB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800" y="2533674"/>
            <a:ext cx="2895600" cy="21218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87B03B-A147-4369-B7C3-4259D4017B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800" y="3594612"/>
            <a:ext cx="1057256" cy="68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283471"/>
      </p:ext>
    </p:extLst>
  </p:cSld>
  <p:clrMapOvr>
    <a:masterClrMapping/>
  </p:clrMapOvr>
</p:sld>
</file>

<file path=ppt/theme/theme1.xml><?xml version="1.0" encoding="utf-8"?>
<a:theme xmlns:a="http://schemas.openxmlformats.org/drawingml/2006/main" name="Certificate">
  <a:themeElements>
    <a:clrScheme name="Certificate">
      <a:dk1>
        <a:sysClr val="windowText" lastClr="000000"/>
      </a:dk1>
      <a:lt1>
        <a:sysClr val="window" lastClr="FFFFFF"/>
      </a:lt1>
      <a:dk2>
        <a:srgbClr val="404040"/>
      </a:dk2>
      <a:lt2>
        <a:srgbClr val="DBEEF4"/>
      </a:lt2>
      <a:accent1>
        <a:srgbClr val="009444"/>
      </a:accent1>
      <a:accent2>
        <a:srgbClr val="1C75BC"/>
      </a:accent2>
      <a:accent3>
        <a:srgbClr val="F15649"/>
      </a:accent3>
      <a:accent4>
        <a:srgbClr val="C18447"/>
      </a:accent4>
      <a:accent5>
        <a:srgbClr val="5F5F5F"/>
      </a:accent5>
      <a:accent6>
        <a:srgbClr val="F8DF4A"/>
      </a:accent6>
      <a:hlink>
        <a:srgbClr val="4BB9B4"/>
      </a:hlink>
      <a:folHlink>
        <a:srgbClr val="A6A6A6"/>
      </a:folHlink>
    </a:clrScheme>
    <a:fontScheme name="Palatino Linotype">
      <a:majorFont>
        <a:latin typeface="Palatino Linotype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tificate of achievement (blue).potx" id="{9424A488-BDCE-4C1E-AA61-DADFCBF2B28C}" vid="{EEFA45E6-AE93-4D7E-BE18-8A84A2219A16}"/>
    </a:ext>
  </a:extLst>
</a:theme>
</file>

<file path=ppt/theme/theme2.xml><?xml version="1.0" encoding="utf-8"?>
<a:theme xmlns:a="http://schemas.openxmlformats.org/drawingml/2006/main" name="Office Theme">
  <a:themeElements>
    <a:clrScheme name="Certificate">
      <a:dk1>
        <a:sysClr val="windowText" lastClr="000000"/>
      </a:dk1>
      <a:lt1>
        <a:sysClr val="window" lastClr="FFFFFF"/>
      </a:lt1>
      <a:dk2>
        <a:srgbClr val="404040"/>
      </a:dk2>
      <a:lt2>
        <a:srgbClr val="DBEEF4"/>
      </a:lt2>
      <a:accent1>
        <a:srgbClr val="009444"/>
      </a:accent1>
      <a:accent2>
        <a:srgbClr val="1C75BC"/>
      </a:accent2>
      <a:accent3>
        <a:srgbClr val="F15649"/>
      </a:accent3>
      <a:accent4>
        <a:srgbClr val="C18447"/>
      </a:accent4>
      <a:accent5>
        <a:srgbClr val="5F5F5F"/>
      </a:accent5>
      <a:accent6>
        <a:srgbClr val="F8DF4A"/>
      </a:accent6>
      <a:hlink>
        <a:srgbClr val="4BB9B4"/>
      </a:hlink>
      <a:folHlink>
        <a:srgbClr val="A6A6A6"/>
      </a:folHlink>
    </a:clrScheme>
    <a:fontScheme name="Palatino Linotype">
      <a:majorFont>
        <a:latin typeface="Palatino Linotype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ertificate">
      <a:dk1>
        <a:sysClr val="windowText" lastClr="000000"/>
      </a:dk1>
      <a:lt1>
        <a:sysClr val="window" lastClr="FFFFFF"/>
      </a:lt1>
      <a:dk2>
        <a:srgbClr val="404040"/>
      </a:dk2>
      <a:lt2>
        <a:srgbClr val="DBEEF4"/>
      </a:lt2>
      <a:accent1>
        <a:srgbClr val="009444"/>
      </a:accent1>
      <a:accent2>
        <a:srgbClr val="1C75BC"/>
      </a:accent2>
      <a:accent3>
        <a:srgbClr val="F15649"/>
      </a:accent3>
      <a:accent4>
        <a:srgbClr val="C18447"/>
      </a:accent4>
      <a:accent5>
        <a:srgbClr val="5F5F5F"/>
      </a:accent5>
      <a:accent6>
        <a:srgbClr val="F8DF4A"/>
      </a:accent6>
      <a:hlink>
        <a:srgbClr val="4BB9B4"/>
      </a:hlink>
      <a:folHlink>
        <a:srgbClr val="A6A6A6"/>
      </a:folHlink>
    </a:clrScheme>
    <a:fontScheme name="Palatino Linotype">
      <a:majorFont>
        <a:latin typeface="Palatino Linotype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Color band certificate of achievement</Template>
  <TotalTime>411</TotalTime>
  <Words>1262</Words>
  <Application>Microsoft Office PowerPoint</Application>
  <PresentationFormat>On-screen Show (4:3)</PresentationFormat>
  <Paragraphs>122</Paragraphs>
  <Slides>15</Slides>
  <Notes>15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Palatino Linotype</vt:lpstr>
      <vt:lpstr>Certificate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UVA Health System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Beyeler, Rhonda *HS</dc:creator>
  <cp:lastModifiedBy>Beyeler, Rhonda *HS</cp:lastModifiedBy>
  <cp:revision>50</cp:revision>
  <dcterms:created xsi:type="dcterms:W3CDTF">2024-02-02T19:55:36Z</dcterms:created>
  <dcterms:modified xsi:type="dcterms:W3CDTF">2025-04-14T19:45:41Z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