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6" r:id="rId14"/>
    <p:sldId id="272" r:id="rId15"/>
    <p:sldId id="273" r:id="rId16"/>
  </p:sldIdLst>
  <p:sldSz cx="9144000" cy="6858000" type="screen4x3"/>
  <p:notesSz cx="7010400" cy="9296400"/>
  <p:defaultTextStyle>
    <a:defPPr>
      <a:defRPr lang="en-US"/>
    </a:defPPr>
    <a:lvl1pPr marL="0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49454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898908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48364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797818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47272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696726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146181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595635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9706" autoAdjust="0"/>
  </p:normalViewPr>
  <p:slideViewPr>
    <p:cSldViewPr showGuides="1">
      <p:cViewPr varScale="1">
        <p:scale>
          <a:sx n="65" d="100"/>
          <a:sy n="65" d="100"/>
        </p:scale>
        <p:origin x="1260" y="78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8" d="100"/>
          <a:sy n="68" d="100"/>
        </p:scale>
        <p:origin x="2808" y="5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69B1E1D-1656-4BF3-B39D-523606D6DB44}" type="datetimeFigureOut">
              <a:rPr lang="en-US"/>
              <a:t>4/21/2026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149B6-8CC3-4B9A-BCBF-5AF8A7649F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268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85FC044-1321-463A-86E8-35D85A959797}" type="datetimeFigureOut">
              <a:rPr lang="en-US"/>
              <a:t>4/21/2026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6AA99EE-A2C0-4BE5-BB96-1FDEE1D6095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688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1pPr>
    <a:lvl2pPr marL="403388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2pPr>
    <a:lvl3pPr marL="806775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3pPr>
    <a:lvl4pPr marL="1210163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4pPr>
    <a:lvl5pPr marL="161355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5pPr>
    <a:lvl6pPr marL="2016938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6pPr>
    <a:lvl7pPr marL="2420325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7pPr>
    <a:lvl8pPr marL="2823713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8pPr>
    <a:lvl9pPr marL="322710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82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32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26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17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75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49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56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49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98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8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50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07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00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33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t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987552" y="1463040"/>
            <a:ext cx="7159752" cy="484632"/>
          </a:xfrm>
          <a:prstGeom prst="rect">
            <a:avLst/>
          </a:prstGeom>
        </p:spPr>
        <p:txBody>
          <a:bodyPr lIns="91440" tIns="45720" rIns="91440" bIns="45720" anchor="ctr" anchorCtr="0">
            <a:normAutofit/>
          </a:bodyPr>
          <a:lstStyle>
            <a:lvl1pPr marL="0" marR="0" indent="0" algn="ctr" defTabSz="926250" rtl="0" eaLnBrk="1" fontAlgn="auto" latinLnBrk="0" hangingPunct="1">
              <a:lnSpc>
                <a:spcPct val="90000"/>
              </a:lnSpc>
              <a:spcBef>
                <a:spcPts val="1637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26250" rtl="0" eaLnBrk="1" fontAlgn="auto" latinLnBrk="0" hangingPunct="1">
              <a:lnSpc>
                <a:spcPct val="90000"/>
              </a:lnSpc>
              <a:spcBef>
                <a:spcPts val="1637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Type of Certificate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90601" y="2560805"/>
            <a:ext cx="7162800" cy="325881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 dirty="0"/>
              <a:t>[Add text here, such as “This Acknowledges That”]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90601" y="2949678"/>
            <a:ext cx="7162800" cy="739587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5400" b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90000"/>
              </a:lnSpc>
              <a:spcBef>
                <a:spcPts val="0"/>
              </a:spcBef>
              <a:buFont typeface="Arial" pitchFamily="34" charset="0"/>
            </a:pPr>
            <a:r>
              <a:rPr lang="en-US" dirty="0"/>
              <a:t>Recipient Name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1" y="3869778"/>
            <a:ext cx="7162800" cy="702222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50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 dirty="0"/>
              <a:t>[Describe contribution / reason for award here]</a:t>
            </a:r>
          </a:p>
        </p:txBody>
      </p:sp>
      <p:cxnSp>
        <p:nvCxnSpPr>
          <p:cNvPr id="4" name="Straight Connector 3" descr="Line for presenter signature"/>
          <p:cNvCxnSpPr/>
          <p:nvPr userDrawn="1"/>
        </p:nvCxnSpPr>
        <p:spPr>
          <a:xfrm>
            <a:off x="1463617" y="5217459"/>
            <a:ext cx="2971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463617" y="5334000"/>
            <a:ext cx="2971800" cy="381000"/>
          </a:xfrm>
        </p:spPr>
        <p:txBody>
          <a:bodyPr lIns="91440" tIns="0" rIns="91440" bIns="0" anchor="t" anchorCtr="0">
            <a:noAutofit/>
          </a:bodyPr>
          <a:lstStyle>
            <a:lvl1pPr marL="0" marR="0" indent="0" algn="ctr" defTabSz="926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100" b="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marL="0" marR="0" lvl="0" indent="0" algn="ctr" defTabSz="926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Name/Title of Presenter</a:t>
            </a:r>
          </a:p>
        </p:txBody>
      </p:sp>
      <p:cxnSp>
        <p:nvCxnSpPr>
          <p:cNvPr id="19" name="Straight Connector 18" descr="Line under date entry"/>
          <p:cNvCxnSpPr/>
          <p:nvPr/>
        </p:nvCxnSpPr>
        <p:spPr>
          <a:xfrm>
            <a:off x="4726190" y="5217459"/>
            <a:ext cx="29700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726190" y="4988859"/>
            <a:ext cx="2970010" cy="268941"/>
          </a:xfrm>
        </p:spPr>
        <p:txBody>
          <a:bodyPr lIns="91440" tIns="0" rIns="9144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100" b="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 lang="en-US" dirty="0"/>
              <a:t>Date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907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corative border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1" y="990600"/>
            <a:ext cx="7162800" cy="681318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828800"/>
            <a:ext cx="7162802" cy="4038600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1471" y="6460454"/>
            <a:ext cx="2133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2BDE6FC-D800-44C9-9F28-4DA3F75C04DF}" type="datetimeFigureOut">
              <a:rPr lang="en-US" smtClean="0"/>
              <a:pPr/>
              <a:t>4/21/2026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60454"/>
            <a:ext cx="2895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8928" y="6460454"/>
            <a:ext cx="2133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D2FA371-C872-4E76-B1E3-5B0775D37C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26250" rtl="0" eaLnBrk="1" latinLnBrk="0" hangingPunct="1">
        <a:spcBef>
          <a:spcPct val="0"/>
        </a:spcBef>
        <a:buNone/>
        <a:defRPr sz="2546" kern="120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249394" indent="-249394" algn="l" defTabSz="926250" rtl="0" eaLnBrk="1" latinLnBrk="0" hangingPunct="1">
        <a:lnSpc>
          <a:spcPct val="90000"/>
        </a:lnSpc>
        <a:spcBef>
          <a:spcPts val="1637"/>
        </a:spcBef>
        <a:buFont typeface="Arial" pitchFamily="34" charset="0"/>
        <a:buChar char="•"/>
        <a:defRPr sz="1819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581920" indent="-249394" algn="l" defTabSz="926250" rtl="0" eaLnBrk="1" latinLnBrk="0" hangingPunct="1">
        <a:lnSpc>
          <a:spcPct val="90000"/>
        </a:lnSpc>
        <a:spcBef>
          <a:spcPts val="545"/>
        </a:spcBef>
        <a:buFont typeface="Arial" pitchFamily="34" charset="0"/>
        <a:buChar char="•"/>
        <a:defRPr sz="1637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14446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454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163841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413235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1662630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12024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161418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410812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63125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2pPr>
      <a:lvl3pPr marL="926250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3pPr>
      <a:lvl4pPr marL="1389377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4pPr>
      <a:lvl5pPr marL="1852502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5pPr>
      <a:lvl6pPr marL="2315627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6pPr>
      <a:lvl7pPr marL="2778752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7pPr>
      <a:lvl8pPr marL="3241878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8pPr>
      <a:lvl9pPr marL="3705003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IV LEAGUE AWARD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9"/>
          </p:nvPr>
        </p:nvSpPr>
        <p:spPr>
          <a:xfrm>
            <a:off x="939839" y="1814278"/>
            <a:ext cx="7162800" cy="665565"/>
          </a:xfrm>
        </p:spPr>
        <p:txBody>
          <a:bodyPr/>
          <a:lstStyle/>
          <a:p>
            <a:r>
              <a:rPr lang="en-US" dirty="0"/>
              <a:t>You Have Been Recognized for YOUR KNACK FOR FINDING VEINS ON THE FIRST TRY, MAKING EVERY IV SEEM LIKE A BREEZE!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E9C833-493C-46FB-99BC-74F9369D67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52" t="7049"/>
          <a:stretch/>
        </p:blipFill>
        <p:spPr>
          <a:xfrm rot="4595887">
            <a:off x="2074930" y="2753227"/>
            <a:ext cx="1999988" cy="19867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AA0284-188B-4C58-A2F9-631EFA49C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329" y="2616220"/>
            <a:ext cx="2340484" cy="20415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5D678A-562F-4C0C-A9A5-9F0F86219DAA}"/>
              </a:ext>
            </a:extLst>
          </p:cNvPr>
          <p:cNvSpPr txBox="1"/>
          <p:nvPr/>
        </p:nvSpPr>
        <p:spPr>
          <a:xfrm>
            <a:off x="3962400" y="491813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2260285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BETTY CROCKER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617413"/>
            <a:ext cx="7162800" cy="1142392"/>
          </a:xfrm>
        </p:spPr>
        <p:txBody>
          <a:bodyPr/>
          <a:lstStyle/>
          <a:p>
            <a:r>
              <a:rPr lang="en-US" dirty="0"/>
              <a:t>You have been recognized AS THE ONE WHO COOKS/BAKES AND BRINGS IN FOOD TO SHARE REGUARLY!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3304A0-9947-4691-A983-7F7916562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0" y="2774553"/>
            <a:ext cx="4095750" cy="19145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B19DC2-CFC8-4D70-B480-0FF52C952C8E}"/>
              </a:ext>
            </a:extLst>
          </p:cNvPr>
          <p:cNvSpPr txBox="1"/>
          <p:nvPr/>
        </p:nvSpPr>
        <p:spPr>
          <a:xfrm>
            <a:off x="3962400" y="485133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1112733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PARTY ANIMAL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578441"/>
            <a:ext cx="7162800" cy="1142392"/>
          </a:xfrm>
        </p:spPr>
        <p:txBody>
          <a:bodyPr/>
          <a:lstStyle/>
          <a:p>
            <a:r>
              <a:rPr lang="en-US" dirty="0"/>
              <a:t>You have been recognized as THE MOST LIKELY TO PLAN THE NEXT TEAM GATHERING!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65E7ED-C6C5-4872-B761-CE5EBCEB688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11500" y="2590800"/>
            <a:ext cx="2921000" cy="21018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F10595-B528-4CD4-A720-15FA1F87D217}"/>
              </a:ext>
            </a:extLst>
          </p:cNvPr>
          <p:cNvSpPr txBox="1"/>
          <p:nvPr/>
        </p:nvSpPr>
        <p:spPr>
          <a:xfrm>
            <a:off x="3886200" y="488742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2782113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QUICK FEET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640682"/>
            <a:ext cx="7162800" cy="1142392"/>
          </a:xfrm>
        </p:spPr>
        <p:txBody>
          <a:bodyPr/>
          <a:lstStyle/>
          <a:p>
            <a:r>
              <a:rPr lang="en-US" dirty="0"/>
              <a:t>YOU HAVE BEEN RECOGNIZED AS ALWAYS BEING THE FIRST PERSON IN THE ROOM IN AN EMERGENCY!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E2B7C8-0BE0-4341-85D7-6DBFB483CA1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657600" y="2770491"/>
            <a:ext cx="1932940" cy="1879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1268C0-D12E-406F-B9C5-6DD71445D26A}"/>
              </a:ext>
            </a:extLst>
          </p:cNvPr>
          <p:cNvSpPr txBox="1"/>
          <p:nvPr/>
        </p:nvSpPr>
        <p:spPr>
          <a:xfrm>
            <a:off x="3962400" y="488742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2383458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CHAMPAGNE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1011936" y="1623464"/>
            <a:ext cx="7162800" cy="1142392"/>
          </a:xfrm>
        </p:spPr>
        <p:txBody>
          <a:bodyPr/>
          <a:lstStyle/>
          <a:p>
            <a:r>
              <a:rPr lang="en-US" dirty="0"/>
              <a:t>YOU HAVE BEEN RECOGNIZED FOR HAVING THE MOST SPARKING PERSONALITY!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BE381C-7585-4FC6-94BF-78D2AB31EB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0" b="7143"/>
          <a:stretch/>
        </p:blipFill>
        <p:spPr>
          <a:xfrm>
            <a:off x="3824192" y="2489313"/>
            <a:ext cx="1538288" cy="2476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5E1BEF-FAE5-4302-8E81-D8B9BA70D5C3}"/>
              </a:ext>
            </a:extLst>
          </p:cNvPr>
          <p:cNvSpPr txBox="1"/>
          <p:nvPr/>
        </p:nvSpPr>
        <p:spPr>
          <a:xfrm>
            <a:off x="3834024" y="488987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1887392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MR. CLEAN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1014984" y="1626233"/>
            <a:ext cx="7162800" cy="843528"/>
          </a:xfrm>
        </p:spPr>
        <p:txBody>
          <a:bodyPr/>
          <a:lstStyle/>
          <a:p>
            <a:r>
              <a:rPr lang="en-US" dirty="0"/>
              <a:t>YOU HAVE BEEN RECOGNIZED AS THE team member that keeps our work area the cleanest/tidiest!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065" y="2555186"/>
            <a:ext cx="1752600" cy="2055405"/>
          </a:xfrm>
          <a:prstGeom prst="rect">
            <a:avLst/>
          </a:prstGeom>
        </p:spPr>
      </p:pic>
      <p:pic>
        <p:nvPicPr>
          <p:cNvPr id="1026" name="Picture 2" descr="https://classroomclipart.com/image/static7/preview2/bucket-full-of-cleaning-supplies-broom-mop-490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729" y="2840112"/>
            <a:ext cx="1553733" cy="144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8FF701-D08C-4B08-8026-F182AECBC1BA}"/>
              </a:ext>
            </a:extLst>
          </p:cNvPr>
          <p:cNvSpPr txBox="1"/>
          <p:nvPr/>
        </p:nvSpPr>
        <p:spPr>
          <a:xfrm>
            <a:off x="3886200" y="488378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946120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SUNSHINE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81982" y="1734921"/>
            <a:ext cx="7162800" cy="672115"/>
          </a:xfrm>
        </p:spPr>
        <p:txBody>
          <a:bodyPr/>
          <a:lstStyle/>
          <a:p>
            <a:r>
              <a:rPr lang="en-US" dirty="0"/>
              <a:t>You have been recognized FOR ALWAYS KEEPING A POSITIVE ATTITUDE!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B17DAB-61AC-4F76-A627-19DCB537AB6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24200" y="2522121"/>
            <a:ext cx="2895600" cy="21215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4A9685-17A4-4FB6-96E2-E0CDDBBD4C0B}"/>
              </a:ext>
            </a:extLst>
          </p:cNvPr>
          <p:cNvSpPr txBox="1"/>
          <p:nvPr/>
        </p:nvSpPr>
        <p:spPr>
          <a:xfrm>
            <a:off x="3886200" y="490216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454140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SCRUBS FASHIONISTA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74223"/>
            <a:ext cx="7162800" cy="780144"/>
          </a:xfrm>
        </p:spPr>
        <p:txBody>
          <a:bodyPr/>
          <a:lstStyle/>
          <a:p>
            <a:r>
              <a:rPr lang="en-US" dirty="0"/>
              <a:t>YOU Have Been Recognized for YOUR FASHION SENSE THAT EXTENDS EVEN TO YOUR WORK ATTIRE, ALWAYS LOOKING STYLISH IN SCRUBS!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6E0291-6627-4B38-AE2B-39CA52D5C3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424" r="2381" b="17023"/>
          <a:stretch/>
        </p:blipFill>
        <p:spPr>
          <a:xfrm>
            <a:off x="2810150" y="2438400"/>
            <a:ext cx="3523700" cy="2438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B1C46C-F61D-4857-900E-24FEFA6F590B}"/>
              </a:ext>
            </a:extLst>
          </p:cNvPr>
          <p:cNvSpPr txBox="1"/>
          <p:nvPr/>
        </p:nvSpPr>
        <p:spPr>
          <a:xfrm>
            <a:off x="3886200" y="490216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360687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GIGGLE GURU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53208"/>
            <a:ext cx="7162800" cy="837592"/>
          </a:xfrm>
        </p:spPr>
        <p:txBody>
          <a:bodyPr/>
          <a:lstStyle/>
          <a:p>
            <a:r>
              <a:rPr lang="en-US" dirty="0"/>
              <a:t>YOU have been recognized for YOUR ABILITY TO TURN ANY STRESSFUL SITUATION INTO A GIGGLE FEST WITH YOUR HUMOR!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0667E5-5B37-4DCC-99BA-41B1801E8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2360081"/>
            <a:ext cx="2457450" cy="2457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6BD508-451F-4248-997C-716208663028}"/>
              </a:ext>
            </a:extLst>
          </p:cNvPr>
          <p:cNvSpPr txBox="1"/>
          <p:nvPr/>
        </p:nvSpPr>
        <p:spPr>
          <a:xfrm>
            <a:off x="3962400" y="490216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882304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3727" y="1250897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CHAOS MAGNET AWARD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9"/>
          </p:nvPr>
        </p:nvSpPr>
        <p:spPr>
          <a:xfrm>
            <a:off x="1066800" y="1662601"/>
            <a:ext cx="7162800" cy="812337"/>
          </a:xfrm>
        </p:spPr>
        <p:txBody>
          <a:bodyPr/>
          <a:lstStyle/>
          <a:p>
            <a:r>
              <a:rPr lang="en-US" dirty="0"/>
              <a:t>You HAVE BEEN RECOGNIZED FOR YOUR ABILITY TO ATTRACT CHAOS LIKE A MAGNET, YET CAN BRING ORDER WITH YOUR INCREDIBLE SKILLS!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AD9B8F-D084-4D44-B37C-CB574B606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345" y="2636617"/>
            <a:ext cx="3187310" cy="21248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747A95-A080-4A09-9383-68C93849D48A}"/>
              </a:ext>
            </a:extLst>
          </p:cNvPr>
          <p:cNvSpPr txBox="1"/>
          <p:nvPr/>
        </p:nvSpPr>
        <p:spPr>
          <a:xfrm>
            <a:off x="3879655" y="490216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2429514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174391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YODA AWARD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9"/>
          </p:nvPr>
        </p:nvSpPr>
        <p:spPr>
          <a:xfrm>
            <a:off x="1011936" y="1455713"/>
            <a:ext cx="7162800" cy="1193133"/>
          </a:xfrm>
        </p:spPr>
        <p:txBody>
          <a:bodyPr/>
          <a:lstStyle/>
          <a:p>
            <a:r>
              <a:rPr lang="en-US" dirty="0"/>
              <a:t>You have been recognized for BEING THE “GO TO” PERSON WHO SEEMS TO KNOW EVERY POLICY, PROCEDURE, OR FACT!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D651A7-2579-48D7-A8C8-BA5B8DC51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2560132"/>
            <a:ext cx="2413093" cy="22686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267E73-57E3-4047-9404-55D55CEDE1DE}"/>
              </a:ext>
            </a:extLst>
          </p:cNvPr>
          <p:cNvSpPr txBox="1"/>
          <p:nvPr/>
        </p:nvSpPr>
        <p:spPr>
          <a:xfrm>
            <a:off x="3886200" y="486547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280292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OCTO-NURSE EXTRAORDINAIRE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53208"/>
            <a:ext cx="7162800" cy="785412"/>
          </a:xfrm>
        </p:spPr>
        <p:txBody>
          <a:bodyPr/>
          <a:lstStyle/>
          <a:p>
            <a:r>
              <a:rPr lang="en-US" dirty="0"/>
              <a:t>You have been recognized YOUR ABILITY TO MULTI-TASK LIKE YOU HAVE EIGHT ARMS, HANDLING NUMEROUS PATIENTS AND/OR TASKS SIMULTANEOUSLY!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406951-CD49-4308-BB16-616BFF6E4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731724"/>
            <a:ext cx="1517630" cy="20235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79403F-28EA-4195-8A36-552BF15E1974}"/>
              </a:ext>
            </a:extLst>
          </p:cNvPr>
          <p:cNvSpPr txBox="1"/>
          <p:nvPr/>
        </p:nvSpPr>
        <p:spPr>
          <a:xfrm>
            <a:off x="3962400" y="490216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3018329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BUSY BEE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53208"/>
            <a:ext cx="7162800" cy="757792"/>
          </a:xfrm>
        </p:spPr>
        <p:txBody>
          <a:bodyPr/>
          <a:lstStyle/>
          <a:p>
            <a:r>
              <a:rPr lang="en-US" dirty="0"/>
              <a:t>YOU HAVE BEEN RECOGNIZED FOR YOUR KNACK TO BUZZ AROUND WITH BOUNDLESS ENERGY THAT IS SIMPLY CONTAGIOUS!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6194A8-3D3C-43B0-83B8-5454C2E76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475" y="2667000"/>
            <a:ext cx="2149329" cy="19789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052F7D-0A55-43EC-BCDD-DBD75D485AE6}"/>
              </a:ext>
            </a:extLst>
          </p:cNvPr>
          <p:cNvSpPr txBox="1"/>
          <p:nvPr/>
        </p:nvSpPr>
        <p:spPr>
          <a:xfrm>
            <a:off x="3886200" y="490216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1939096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HEAD CHEERLEADER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82401" y="1604131"/>
            <a:ext cx="7162800" cy="1142392"/>
          </a:xfrm>
        </p:spPr>
        <p:txBody>
          <a:bodyPr/>
          <a:lstStyle/>
          <a:p>
            <a:r>
              <a:rPr lang="en-US" dirty="0"/>
              <a:t>You have been recognized for ALWAYS CHEERING ON THE TEAM TO COMPLETE CERTIFICATIONS, SCHOOL, AND NEW SKILLS!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E7C492-036A-4708-8343-FF8313DF039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606800" y="2746523"/>
            <a:ext cx="1930400" cy="19875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A903EB-3C9A-4936-B57F-4BC7AF5AF66A}"/>
              </a:ext>
            </a:extLst>
          </p:cNvPr>
          <p:cNvSpPr txBox="1"/>
          <p:nvPr/>
        </p:nvSpPr>
        <p:spPr>
          <a:xfrm>
            <a:off x="3886200" y="490216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2488216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COMPUTER WHIZ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90600" y="1443471"/>
            <a:ext cx="7162800" cy="1142392"/>
          </a:xfrm>
        </p:spPr>
        <p:txBody>
          <a:bodyPr/>
          <a:lstStyle/>
          <a:p>
            <a:r>
              <a:rPr lang="en-US" dirty="0"/>
              <a:t>You have been recognized FOR GIVING GOOD DOCUMENTATION TIPS AND KNOWING HOW TO SORT THROUGH TECH TROUBLES!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CB4313-CFDA-488D-9400-54B1BA6DCE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209" y="2286000"/>
            <a:ext cx="2585862" cy="25858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C1B3AC-9971-4266-B11C-701710910F84}"/>
              </a:ext>
            </a:extLst>
          </p:cNvPr>
          <p:cNvSpPr txBox="1"/>
          <p:nvPr/>
        </p:nvSpPr>
        <p:spPr>
          <a:xfrm>
            <a:off x="3962400" y="4871862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989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/>
                <a:ea typeface="+mn-ea"/>
                <a:cs typeface="+mn-cs"/>
              </a:rPr>
              <a:t>Happy Nurses Week!	May 6 – 12, 2026</a:t>
            </a:r>
          </a:p>
        </p:txBody>
      </p:sp>
    </p:spTree>
    <p:extLst>
      <p:ext uri="{BB962C8B-B14F-4D97-AF65-F5344CB8AC3E}">
        <p14:creationId xmlns:p14="http://schemas.microsoft.com/office/powerpoint/2010/main" val="3834283471"/>
      </p:ext>
    </p:extLst>
  </p:cSld>
  <p:clrMapOvr>
    <a:masterClrMapping/>
  </p:clrMapOvr>
</p:sld>
</file>

<file path=ppt/theme/theme1.xml><?xml version="1.0" encoding="utf-8"?>
<a:theme xmlns:a="http://schemas.openxmlformats.org/drawingml/2006/main" name="Certificat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Palatino Linotype">
      <a:maj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tificate of achievement (blue).potx" id="{9424A488-BDCE-4C1E-AA61-DADFCBF2B28C}" vid="{EEFA45E6-AE93-4D7E-BE18-8A84A2219A16}"/>
    </a:ext>
  </a:extLst>
</a:theme>
</file>

<file path=ppt/theme/theme2.xml><?xml version="1.0" encoding="utf-8"?>
<a:theme xmlns:a="http://schemas.openxmlformats.org/drawingml/2006/main" name="Office Them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Palatino Linotype">
      <a:maj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Palatino Linotype">
      <a:maj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Color band certificate of achievement</Template>
  <TotalTime>528</TotalTime>
  <Words>1255</Words>
  <Application>Microsoft Office PowerPoint</Application>
  <PresentationFormat>On-screen Show (4:3)</PresentationFormat>
  <Paragraphs>120</Paragraphs>
  <Slides>15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Palatino Linotype</vt:lpstr>
      <vt:lpstr>Certificate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UVA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Beyeler, Rhonda *HS</dc:creator>
  <cp:lastModifiedBy>Morris, Pamela A *HS</cp:lastModifiedBy>
  <cp:revision>59</cp:revision>
  <dcterms:created xsi:type="dcterms:W3CDTF">2024-02-02T19:55:36Z</dcterms:created>
  <dcterms:modified xsi:type="dcterms:W3CDTF">2026-04-21T14:20:58Z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