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48" r:id="rId5"/>
  </p:sldMasterIdLst>
  <p:notesMasterIdLst>
    <p:notesMasterId r:id="rId8"/>
  </p:notesMasterIdLst>
  <p:sldIdLst>
    <p:sldId id="293" r:id="rId6"/>
    <p:sldId id="297"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72" autoAdjust="0"/>
    <p:restoredTop sz="63066" autoAdjust="0"/>
  </p:normalViewPr>
  <p:slideViewPr>
    <p:cSldViewPr snapToGrid="0">
      <p:cViewPr varScale="1">
        <p:scale>
          <a:sx n="72" d="100"/>
          <a:sy n="72" d="100"/>
        </p:scale>
        <p:origin x="1788"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CD2913-173C-4C7B-BAB6-03134EBD702D}" type="datetimeFigureOut">
              <a:t>12/18/2024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61310E-BD51-418A-8954-F0652E4758E7}" type="slidenum">
              <a:t>‹#›</a:t>
            </a:fld>
            <a:endParaRPr lang="en-US"/>
          </a:p>
        </p:txBody>
      </p:sp>
    </p:spTree>
    <p:extLst>
      <p:ext uri="{BB962C8B-B14F-4D97-AF65-F5344CB8AC3E}">
        <p14:creationId xmlns:p14="http://schemas.microsoft.com/office/powerpoint/2010/main" val="16063828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Magnet Recognition</a:t>
            </a:r>
            <a:r>
              <a:rPr lang="en-US" b="1"/>
              <a:t>® </a:t>
            </a:r>
            <a:r>
              <a:rPr lang="en-US"/>
              <a:t>is an honor reserved for organizations that demonstrate commitment to transformational leadership, structural empowerment, exemplary professional practice, and new knowledge and innovation. As a Magnet-recognized organization, UVA Health University Medical Center nurses achieve excellence in these areas by leveraging our Nursing Care Delivery Model of </a:t>
            </a:r>
            <a:r>
              <a:rPr lang="en-US" b="1"/>
              <a:t>Relationship-Based Care</a:t>
            </a:r>
            <a:r>
              <a:rPr lang="en-US"/>
              <a:t>, shown here at the center of our Professional Practice Model.</a:t>
            </a:r>
          </a:p>
          <a:p>
            <a:endParaRPr lang="en-US" dirty="0"/>
          </a:p>
          <a:p>
            <a:r>
              <a:rPr lang="en-US"/>
              <a:t>This</a:t>
            </a:r>
            <a:r>
              <a:rPr lang="en-US" dirty="0"/>
              <a:t> Magnet Moment is for the EP1EOa standard, which requires the following: Provide one example of an improved outcome associated with an evidence-based change made by clinical nurses in alignment with the organization’s professional practice model.</a:t>
            </a:r>
          </a:p>
        </p:txBody>
      </p:sp>
      <p:sp>
        <p:nvSpPr>
          <p:cNvPr id="4" name="Slide Number Placeholder 3"/>
          <p:cNvSpPr>
            <a:spLocks noGrp="1"/>
          </p:cNvSpPr>
          <p:nvPr>
            <p:ph type="sldNum" sz="quarter" idx="5"/>
          </p:nvPr>
        </p:nvSpPr>
        <p:spPr/>
        <p:txBody>
          <a:bodyPr/>
          <a:lstStyle/>
          <a:p>
            <a:fld id="{C2BF29B1-6899-4011-A34E-A8AFEFD586C7}" type="slidenum">
              <a:rPr lang="en-US" smtClean="0"/>
              <a:t>1</a:t>
            </a:fld>
            <a:endParaRPr lang="en-US"/>
          </a:p>
        </p:txBody>
      </p:sp>
    </p:spTree>
    <p:extLst>
      <p:ext uri="{BB962C8B-B14F-4D97-AF65-F5344CB8AC3E}">
        <p14:creationId xmlns:p14="http://schemas.microsoft.com/office/powerpoint/2010/main" val="868172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Daniesha Shelton, Inpatient Charge Nurse and 3 West Patient Experience Champion, and Ty Ashworth, Unit Based Nurse Leader, evaluated organizational goals and sought to improve the patient experience on 3 west, focusing specifically on the question “Staff Effort to Include You in Decisions Regarding Treatment”. They reached out to Anita Orr with the Patient Experience office and explored evidence-based resources through the Agency for Healthcare Research and Quality (AHRQ) to find possible solutions. A strategy recommended by AHRQ involves conducting bedside shift reports, which includes active engagement of patients and families, as they are essential partners in the healthcare team. </a:t>
            </a:r>
            <a:r>
              <a:rPr lang="en-US" sz="1200" dirty="0">
                <a:solidFill>
                  <a:srgbClr val="232D4B"/>
                </a:solidFill>
              </a:rPr>
              <a:t>Daniesha and Ty followed the AHRQ strategy involving bedside shift reports and led the 3 West team to implement bedside handoff-of-care. The intervention began on January 1, 2024 and included nurses performing bedside handoff-of-care within the first hour of the shift and asked each patient the question “What are you current goals and concerns?” and updated the visual management board as either “completed” “completed after 1 hour” or “not completed”. Throughout the implementation phase, Ty collected data from the visual management board and conducted one-on-one interviews with clinical staff, discussing barriers and also prompting them with the question, “can you tell me what went well?”. </a:t>
            </a:r>
          </a:p>
          <a:p>
            <a:endParaRPr lang="en-US" sz="1200" dirty="0">
              <a:solidFill>
                <a:srgbClr val="232D4B"/>
              </a:solidFill>
            </a:endParaRPr>
          </a:p>
          <a:p>
            <a:r>
              <a:rPr lang="en-US" sz="1200" dirty="0">
                <a:solidFill>
                  <a:srgbClr val="232D4B"/>
                </a:solidFill>
              </a:rPr>
              <a:t>Daniesha and Ty discovered that these one-on-one interviews were incredibly informative, complementing the knowledge gained from morning huddles and staff meetings. Additionally, they were able to use the data collected to show the nursing team the tangible impact of the intervention.</a:t>
            </a:r>
          </a:p>
          <a:p>
            <a:endParaRPr lang="en-US" sz="1200" dirty="0">
              <a:solidFill>
                <a:srgbClr val="232D4B"/>
              </a:solidFill>
            </a:endParaRPr>
          </a:p>
          <a:p>
            <a:r>
              <a:rPr lang="en-US" sz="1200" dirty="0">
                <a:solidFill>
                  <a:srgbClr val="232D4B"/>
                </a:solidFill>
              </a:rPr>
              <a:t>The evidence-based bedside handoff-of-care intervention aimed at increasing patients’ feelings that staff included them in decisions regarding their treatment had a </a:t>
            </a:r>
            <a:r>
              <a:rPr lang="en-US" dirty="0"/>
              <a:t>profound impact on 3 West. By allowing patients to participate actively in their own care, it raised a sense of ownership and collaboration between the 3 West nurses and patients. This partnership improved patient satisfaction, which led to more informed decision making processes. Patients felt involved in their treatment decisions and ultimately, their patient experience improved. The percentage of “Always” Responses for “Staff Effort to Include You in Decisions Regarding Treatment” reached </a:t>
            </a:r>
            <a:r>
              <a:rPr lang="en-US"/>
              <a:t>97 percent. </a:t>
            </a:r>
            <a:endParaRPr lang="en-US" dirty="0"/>
          </a:p>
        </p:txBody>
      </p:sp>
      <p:sp>
        <p:nvSpPr>
          <p:cNvPr id="4" name="Slide Number Placeholder 3"/>
          <p:cNvSpPr>
            <a:spLocks noGrp="1"/>
          </p:cNvSpPr>
          <p:nvPr>
            <p:ph type="sldNum" sz="quarter" idx="5"/>
          </p:nvPr>
        </p:nvSpPr>
        <p:spPr/>
        <p:txBody>
          <a:bodyPr/>
          <a:lstStyle/>
          <a:p>
            <a:fld id="{C2BF29B1-6899-4011-A34E-A8AFEFD586C7}" type="slidenum">
              <a:rPr lang="en-US" smtClean="0"/>
              <a:t>2</a:t>
            </a:fld>
            <a:endParaRPr lang="en-US"/>
          </a:p>
        </p:txBody>
      </p:sp>
    </p:spTree>
    <p:extLst>
      <p:ext uri="{BB962C8B-B14F-4D97-AF65-F5344CB8AC3E}">
        <p14:creationId xmlns:p14="http://schemas.microsoft.com/office/powerpoint/2010/main" val="8371266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Graph">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1611BDE-D6CD-401A-8CDA-77BF2E91F5C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84ED269C-734A-789C-7552-8810D1932F76}"/>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555C5EE-C77D-04FF-AEE6-4CFFA3B1A134}"/>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92C9729-D3CE-54E4-7332-451B2E8A3726}"/>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ate Placeholder 3">
            <a:extLst>
              <a:ext uri="{FF2B5EF4-FFF2-40B4-BE49-F238E27FC236}">
                <a16:creationId xmlns:a16="http://schemas.microsoft.com/office/drawing/2014/main" id="{BD2F01AC-51A7-3A40-8AF2-7CA495584982}"/>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14" name="Footer Placeholder 4">
            <a:extLst>
              <a:ext uri="{FF2B5EF4-FFF2-40B4-BE49-F238E27FC236}">
                <a16:creationId xmlns:a16="http://schemas.microsoft.com/office/drawing/2014/main" id="{27BD05FE-C4D6-817C-6C54-8BEA117776D2}"/>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15" name="Slide Number Placeholder 5">
            <a:extLst>
              <a:ext uri="{FF2B5EF4-FFF2-40B4-BE49-F238E27FC236}">
                <a16:creationId xmlns:a16="http://schemas.microsoft.com/office/drawing/2014/main" id="{B0F2FDDA-3C86-E0A1-30E9-74B882BF1C6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2" name="Title 1">
            <a:extLst>
              <a:ext uri="{FF2B5EF4-FFF2-40B4-BE49-F238E27FC236}">
                <a16:creationId xmlns:a16="http://schemas.microsoft.com/office/drawing/2014/main" id="{4B12A256-E9B0-3029-8A73-28180CD5ECD6}"/>
              </a:ext>
            </a:extLst>
          </p:cNvPr>
          <p:cNvSpPr>
            <a:spLocks noGrp="1"/>
          </p:cNvSpPr>
          <p:nvPr>
            <p:ph type="title" hasCustomPrompt="1"/>
          </p:nvPr>
        </p:nvSpPr>
        <p:spPr>
          <a:xfrm>
            <a:off x="1493616" y="635438"/>
            <a:ext cx="9845550" cy="1158265"/>
          </a:xfrm>
        </p:spPr>
        <p:txBody>
          <a:bodyPr anchor="t" anchorCtr="0">
            <a:noAutofit/>
          </a:bodyPr>
          <a:lstStyle>
            <a:lvl1pPr>
              <a:defRPr sz="4000" baseline="0">
                <a:latin typeface="+mn-lt"/>
              </a:defRPr>
            </a:lvl1pPr>
          </a:lstStyle>
          <a:p>
            <a:r>
              <a:rPr lang="en-US" dirty="0"/>
              <a:t>Click to edit slide title</a:t>
            </a:r>
          </a:p>
        </p:txBody>
      </p:sp>
      <p:sp>
        <p:nvSpPr>
          <p:cNvPr id="5" name="Chart Placeholder 4">
            <a:extLst>
              <a:ext uri="{FF2B5EF4-FFF2-40B4-BE49-F238E27FC236}">
                <a16:creationId xmlns:a16="http://schemas.microsoft.com/office/drawing/2014/main" id="{881663B0-35CF-F099-B5AC-3B39C4812652}"/>
              </a:ext>
            </a:extLst>
          </p:cNvPr>
          <p:cNvSpPr>
            <a:spLocks noGrp="1"/>
          </p:cNvSpPr>
          <p:nvPr>
            <p:ph type="chart" sz="quarter" idx="13"/>
          </p:nvPr>
        </p:nvSpPr>
        <p:spPr>
          <a:xfrm>
            <a:off x="1600200" y="1762126"/>
            <a:ext cx="9763125" cy="4043764"/>
          </a:xfrm>
          <a:solidFill>
            <a:schemeClr val="bg1">
              <a:lumMod val="95000"/>
            </a:schemeClr>
          </a:solidFill>
        </p:spPr>
        <p:txBody>
          <a:bodyPr/>
          <a:lstStyle>
            <a:lvl1pPr marL="0" indent="0">
              <a:buFontTx/>
              <a:buNone/>
              <a:defRPr/>
            </a:lvl1pPr>
          </a:lstStyle>
          <a:p>
            <a:r>
              <a:rPr lang="en-US"/>
              <a:t>Click icon to add chart</a:t>
            </a:r>
            <a:endParaRPr lang="en-US" dirty="0"/>
          </a:p>
        </p:txBody>
      </p:sp>
      <p:pic>
        <p:nvPicPr>
          <p:cNvPr id="4" name="Graphic 12">
            <a:extLst>
              <a:ext uri="{FF2B5EF4-FFF2-40B4-BE49-F238E27FC236}">
                <a16:creationId xmlns:a16="http://schemas.microsoft.com/office/drawing/2014/main" id="{4C3C43D0-5C3E-C125-F82B-8C39060357B3}"/>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8" name="Picture 7" descr="A green and black sign with white text&#10;&#10;Description automatically generated with low confidence">
            <a:extLst>
              <a:ext uri="{FF2B5EF4-FFF2-40B4-BE49-F238E27FC236}">
                <a16:creationId xmlns:a16="http://schemas.microsoft.com/office/drawing/2014/main" id="{7E56C374-2852-6E6F-2AF8-21CF637B983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8523878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tart Slide White">
    <p:bg>
      <p:bgPr>
        <a:solidFill>
          <a:schemeClr val="bg1"/>
        </a:solidFill>
        <a:effectLst/>
      </p:bgPr>
    </p:bg>
    <p:spTree>
      <p:nvGrpSpPr>
        <p:cNvPr id="1" name=""/>
        <p:cNvGrpSpPr/>
        <p:nvPr/>
      </p:nvGrpSpPr>
      <p:grpSpPr>
        <a:xfrm>
          <a:off x="0" y="0"/>
          <a:ext cx="0" cy="0"/>
          <a:chOff x="0" y="0"/>
          <a:chExt cx="0" cy="0"/>
        </a:xfrm>
      </p:grpSpPr>
      <p:pic>
        <p:nvPicPr>
          <p:cNvPr id="13" name="Graphic 12">
            <a:extLst>
              <a:ext uri="{FF2B5EF4-FFF2-40B4-BE49-F238E27FC236}">
                <a16:creationId xmlns:a16="http://schemas.microsoft.com/office/drawing/2014/main" id="{BFD443E8-3D25-F1C1-EB61-D861DD366C0F}"/>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663940" y="1085372"/>
            <a:ext cx="2440596" cy="613862"/>
          </a:xfrm>
          <a:prstGeom prst="rect">
            <a:avLst/>
          </a:prstGeom>
        </p:spPr>
      </p:pic>
      <p:sp>
        <p:nvSpPr>
          <p:cNvPr id="3" name="Subtitle 2">
            <a:extLst>
              <a:ext uri="{FF2B5EF4-FFF2-40B4-BE49-F238E27FC236}">
                <a16:creationId xmlns:a16="http://schemas.microsoft.com/office/drawing/2014/main" id="{5C32AC36-C786-9DFA-8F47-836C13CDCC37}"/>
              </a:ext>
            </a:extLst>
          </p:cNvPr>
          <p:cNvSpPr>
            <a:spLocks noGrp="1"/>
          </p:cNvSpPr>
          <p:nvPr>
            <p:ph type="subTitle" idx="1"/>
          </p:nvPr>
        </p:nvSpPr>
        <p:spPr>
          <a:xfrm>
            <a:off x="690943" y="4262182"/>
            <a:ext cx="7270744" cy="481074"/>
          </a:xfrm>
        </p:spPr>
        <p:txBody>
          <a:bodyPr>
            <a:noAutofit/>
          </a:bodyPr>
          <a:lstStyle>
            <a:lvl1pPr marL="0" indent="0" algn="l">
              <a:lnSpc>
                <a:spcPts val="3600"/>
              </a:lnSpc>
              <a:buNone/>
              <a:defRPr sz="32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 name="Title 1">
            <a:extLst>
              <a:ext uri="{FF2B5EF4-FFF2-40B4-BE49-F238E27FC236}">
                <a16:creationId xmlns:a16="http://schemas.microsoft.com/office/drawing/2014/main" id="{AA79E271-928F-15CD-4895-1399C9F9D4E4}"/>
              </a:ext>
            </a:extLst>
          </p:cNvPr>
          <p:cNvSpPr>
            <a:spLocks noGrp="1"/>
          </p:cNvSpPr>
          <p:nvPr>
            <p:ph type="ctrTitle"/>
          </p:nvPr>
        </p:nvSpPr>
        <p:spPr>
          <a:xfrm>
            <a:off x="665893" y="1899821"/>
            <a:ext cx="7270744" cy="2037810"/>
          </a:xfrm>
        </p:spPr>
        <p:txBody>
          <a:bodyPr anchor="t" anchorCtr="0">
            <a:noAutofit/>
          </a:bodyPr>
          <a:lstStyle>
            <a:lvl1pPr algn="l">
              <a:lnSpc>
                <a:spcPts val="7300"/>
              </a:lnSpc>
              <a:defRPr sz="7000" baseline="0">
                <a:solidFill>
                  <a:schemeClr val="tx2"/>
                </a:solidFill>
                <a:latin typeface="+mn-lt"/>
              </a:defRPr>
            </a:lvl1pPr>
          </a:lstStyle>
          <a:p>
            <a:r>
              <a:rPr lang="en-US"/>
              <a:t>Click to edit Master title style</a:t>
            </a:r>
            <a:endParaRPr lang="en-US" dirty="0"/>
          </a:p>
        </p:txBody>
      </p:sp>
      <p:sp>
        <p:nvSpPr>
          <p:cNvPr id="14" name="Rectangle 13">
            <a:extLst>
              <a:ext uri="{FF2B5EF4-FFF2-40B4-BE49-F238E27FC236}">
                <a16:creationId xmlns:a16="http://schemas.microsoft.com/office/drawing/2014/main" id="{76C6A610-EA2C-373D-CFD9-5D92558EF53C}"/>
              </a:ext>
            </a:extLst>
          </p:cNvPr>
          <p:cNvSpPr/>
          <p:nvPr/>
        </p:nvSpPr>
        <p:spPr>
          <a:xfrm>
            <a:off x="808051" y="1308410"/>
            <a:ext cx="1177383" cy="15611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1D0707A5-B842-3E94-72D0-DED8A701A26A}"/>
              </a:ext>
            </a:extLst>
          </p:cNvPr>
          <p:cNvSpPr/>
          <p:nvPr/>
        </p:nvSpPr>
        <p:spPr>
          <a:xfrm>
            <a:off x="8572500" y="0"/>
            <a:ext cx="3619500" cy="49065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4763B1C-C68B-1CC2-752F-0D0EC57F2605}"/>
              </a:ext>
            </a:extLst>
          </p:cNvPr>
          <p:cNvSpPr/>
          <p:nvPr/>
        </p:nvSpPr>
        <p:spPr>
          <a:xfrm>
            <a:off x="8572500" y="2276706"/>
            <a:ext cx="3619500" cy="38638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1823D9F-878A-40DA-6963-A25CFDF0D3F0}"/>
              </a:ext>
            </a:extLst>
          </p:cNvPr>
          <p:cNvSpPr/>
          <p:nvPr/>
        </p:nvSpPr>
        <p:spPr>
          <a:xfrm>
            <a:off x="8572500" y="6140606"/>
            <a:ext cx="36195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9C7DD633-8515-E75A-B8C3-519101EC25B9}"/>
              </a:ext>
            </a:extLst>
          </p:cNvPr>
          <p:cNvSpPr/>
          <p:nvPr/>
        </p:nvSpPr>
        <p:spPr>
          <a:xfrm>
            <a:off x="8572500" y="6721473"/>
            <a:ext cx="3619500" cy="13652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Date Placeholder 26">
            <a:extLst>
              <a:ext uri="{FF2B5EF4-FFF2-40B4-BE49-F238E27FC236}">
                <a16:creationId xmlns:a16="http://schemas.microsoft.com/office/drawing/2014/main" id="{27EB7FA2-30D1-0AB1-6FCE-E66967BC3C0A}"/>
              </a:ext>
            </a:extLst>
          </p:cNvPr>
          <p:cNvSpPr>
            <a:spLocks noGrp="1"/>
          </p:cNvSpPr>
          <p:nvPr>
            <p:ph type="dt" sz="half" idx="10"/>
          </p:nvPr>
        </p:nvSpPr>
        <p:spPr/>
        <p:txBody>
          <a:bodyPr/>
          <a:lstStyle/>
          <a:p>
            <a:fld id="{E29707BB-F259-4D83-839F-2ABE0F4A8C61}" type="datetimeFigureOut">
              <a:rPr lang="en-US" smtClean="0"/>
              <a:t>12/18/2024</a:t>
            </a:fld>
            <a:endParaRPr lang="en-US"/>
          </a:p>
        </p:txBody>
      </p:sp>
      <p:sp>
        <p:nvSpPr>
          <p:cNvPr id="28" name="Footer Placeholder 27">
            <a:extLst>
              <a:ext uri="{FF2B5EF4-FFF2-40B4-BE49-F238E27FC236}">
                <a16:creationId xmlns:a16="http://schemas.microsoft.com/office/drawing/2014/main" id="{F42636D6-1BFB-2FBF-3C1D-ECB34DD021DA}"/>
              </a:ext>
            </a:extLst>
          </p:cNvPr>
          <p:cNvSpPr>
            <a:spLocks noGrp="1"/>
          </p:cNvSpPr>
          <p:nvPr>
            <p:ph type="ftr" sz="quarter" idx="11"/>
          </p:nvPr>
        </p:nvSpPr>
        <p:spPr/>
        <p:txBody>
          <a:bodyPr/>
          <a:lstStyle/>
          <a:p>
            <a:endParaRPr lang="en-US" dirty="0"/>
          </a:p>
        </p:txBody>
      </p:sp>
      <p:sp>
        <p:nvSpPr>
          <p:cNvPr id="29" name="Slide Number Placeholder 28">
            <a:extLst>
              <a:ext uri="{FF2B5EF4-FFF2-40B4-BE49-F238E27FC236}">
                <a16:creationId xmlns:a16="http://schemas.microsoft.com/office/drawing/2014/main" id="{F15B5E49-AFA8-B81B-A7B3-C9C70AF6C285}"/>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9" name="Picture 8" descr="A green and black sign with white text&#10;&#10;Description automatically generated with low confidence">
            <a:extLst>
              <a:ext uri="{FF2B5EF4-FFF2-40B4-BE49-F238E27FC236}">
                <a16:creationId xmlns:a16="http://schemas.microsoft.com/office/drawing/2014/main" id="{39F7BEC2-7A11-3646-7938-FC630A0F0CD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38560" y="1084355"/>
            <a:ext cx="745926" cy="597583"/>
          </a:xfrm>
          <a:prstGeom prst="rect">
            <a:avLst/>
          </a:prstGeom>
        </p:spPr>
      </p:pic>
    </p:spTree>
    <p:extLst>
      <p:ext uri="{BB962C8B-B14F-4D97-AF65-F5344CB8AC3E}">
        <p14:creationId xmlns:p14="http://schemas.microsoft.com/office/powerpoint/2010/main" val="456426791"/>
      </p:ext>
    </p:extLst>
  </p:cSld>
  <p:clrMapOvr>
    <a:masterClrMapping/>
  </p:clrMapOvr>
  <p:extLst>
    <p:ext uri="{DCECCB84-F9BA-43D5-87BE-67443E8EF086}">
      <p15:sldGuideLst xmlns:p15="http://schemas.microsoft.com/office/powerpoint/2012/main">
        <p15:guide id="6" orient="horz" pos="2352">
          <p15:clr>
            <a:srgbClr val="FBAE40"/>
          </p15:clr>
        </p15:guide>
        <p15:guide id="7" orient="horz" pos="2808">
          <p15:clr>
            <a:srgbClr val="FBAE40"/>
          </p15:clr>
        </p15:guide>
        <p15:guide id="13">
          <p15:clr>
            <a:srgbClr val="FBAE40"/>
          </p15:clr>
        </p15:guide>
        <p15:guide id="14" pos="7680">
          <p15:clr>
            <a:srgbClr val="FBAE40"/>
          </p15:clr>
        </p15:guide>
        <p15:guide id="15" pos="540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hapter Slide Slide Whit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9E271-928F-15CD-4895-1399C9F9D4E4}"/>
              </a:ext>
            </a:extLst>
          </p:cNvPr>
          <p:cNvSpPr>
            <a:spLocks noGrp="1"/>
          </p:cNvSpPr>
          <p:nvPr>
            <p:ph type="ctrTitle"/>
          </p:nvPr>
        </p:nvSpPr>
        <p:spPr>
          <a:xfrm>
            <a:off x="1441445" y="1265424"/>
            <a:ext cx="7223161" cy="2788275"/>
          </a:xfrm>
        </p:spPr>
        <p:txBody>
          <a:bodyPr anchor="t" anchorCtr="0">
            <a:noAutofit/>
          </a:bodyPr>
          <a:lstStyle>
            <a:lvl1pPr algn="l">
              <a:lnSpc>
                <a:spcPts val="7000"/>
              </a:lnSpc>
              <a:defRPr sz="7000" baseline="0">
                <a:solidFill>
                  <a:schemeClr val="tx2"/>
                </a:solidFill>
                <a:latin typeface="+mn-lt"/>
              </a:defRPr>
            </a:lvl1pPr>
          </a:lstStyle>
          <a:p>
            <a:r>
              <a:rPr lang="en-US"/>
              <a:t>Click to edit Master title style</a:t>
            </a:r>
            <a:endParaRPr lang="en-US" dirty="0"/>
          </a:p>
        </p:txBody>
      </p:sp>
      <p:sp>
        <p:nvSpPr>
          <p:cNvPr id="12" name="Rectangle 11">
            <a:extLst>
              <a:ext uri="{FF2B5EF4-FFF2-40B4-BE49-F238E27FC236}">
                <a16:creationId xmlns:a16="http://schemas.microsoft.com/office/drawing/2014/main" id="{D585FAA7-2051-0896-BB1B-6A98D09F4D61}"/>
              </a:ext>
            </a:extLst>
          </p:cNvPr>
          <p:cNvSpPr/>
          <p:nvPr/>
        </p:nvSpPr>
        <p:spPr>
          <a:xfrm>
            <a:off x="1600930" y="761905"/>
            <a:ext cx="1261769" cy="1747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2A5B49E-E5F9-FA2F-C02A-B61A2045310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1A0B3FE-8AAD-BF30-8FD2-0754DA6931EA}"/>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FF3E31D-07D4-CEDE-63CF-54435160562B}"/>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733B7FE-6977-392D-45FB-1B50BA99EE9F}"/>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ate Placeholder 15">
            <a:extLst>
              <a:ext uri="{FF2B5EF4-FFF2-40B4-BE49-F238E27FC236}">
                <a16:creationId xmlns:a16="http://schemas.microsoft.com/office/drawing/2014/main" id="{A96F7307-7862-C9B7-B016-3E11F040B474}"/>
              </a:ext>
            </a:extLst>
          </p:cNvPr>
          <p:cNvSpPr>
            <a:spLocks noGrp="1"/>
          </p:cNvSpPr>
          <p:nvPr>
            <p:ph type="dt" sz="half" idx="10"/>
          </p:nvPr>
        </p:nvSpPr>
        <p:spPr/>
        <p:txBody>
          <a:bodyPr/>
          <a:lstStyle/>
          <a:p>
            <a:fld id="{E29707BB-F259-4D83-839F-2ABE0F4A8C61}" type="datetimeFigureOut">
              <a:rPr lang="en-US" smtClean="0"/>
              <a:t>12/18/2024</a:t>
            </a:fld>
            <a:endParaRPr lang="en-US"/>
          </a:p>
        </p:txBody>
      </p:sp>
      <p:sp>
        <p:nvSpPr>
          <p:cNvPr id="17" name="Footer Placeholder 16">
            <a:extLst>
              <a:ext uri="{FF2B5EF4-FFF2-40B4-BE49-F238E27FC236}">
                <a16:creationId xmlns:a16="http://schemas.microsoft.com/office/drawing/2014/main" id="{E185FE7C-2AD4-E197-B71B-1B014594B5B8}"/>
              </a:ext>
            </a:extLst>
          </p:cNvPr>
          <p:cNvSpPr>
            <a:spLocks noGrp="1"/>
          </p:cNvSpPr>
          <p:nvPr>
            <p:ph type="ftr" sz="quarter" idx="11"/>
          </p:nvPr>
        </p:nvSpPr>
        <p:spPr/>
        <p:txBody>
          <a:bodyPr/>
          <a:lstStyle/>
          <a:p>
            <a:endParaRPr lang="en-US" dirty="0"/>
          </a:p>
        </p:txBody>
      </p:sp>
      <p:sp>
        <p:nvSpPr>
          <p:cNvPr id="18" name="Slide Number Placeholder 17">
            <a:extLst>
              <a:ext uri="{FF2B5EF4-FFF2-40B4-BE49-F238E27FC236}">
                <a16:creationId xmlns:a16="http://schemas.microsoft.com/office/drawing/2014/main" id="{FE2391B9-7AB5-56DF-AFC8-DAC6F96491B9}"/>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6" name="Graphic 12">
            <a:extLst>
              <a:ext uri="{FF2B5EF4-FFF2-40B4-BE49-F238E27FC236}">
                <a16:creationId xmlns:a16="http://schemas.microsoft.com/office/drawing/2014/main" id="{8936DC9F-8FA6-9298-65B7-1902E5E5F460}"/>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3" name="Picture 2" descr="A green and black sign with white text&#10;&#10;Description automatically generated with low confidence">
            <a:extLst>
              <a:ext uri="{FF2B5EF4-FFF2-40B4-BE49-F238E27FC236}">
                <a16:creationId xmlns:a16="http://schemas.microsoft.com/office/drawing/2014/main" id="{C828B5EC-A0E9-D57F-F12B-04DDDD5E9FE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3760936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2 column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4132" y="639611"/>
            <a:ext cx="10218292"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49273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19" name="Text Placeholder 16">
            <a:extLst>
              <a:ext uri="{FF2B5EF4-FFF2-40B4-BE49-F238E27FC236}">
                <a16:creationId xmlns:a16="http://schemas.microsoft.com/office/drawing/2014/main" id="{050B9811-C36C-373F-9AE5-C87FD6AD1407}"/>
              </a:ext>
            </a:extLst>
          </p:cNvPr>
          <p:cNvSpPr>
            <a:spLocks noGrp="1"/>
          </p:cNvSpPr>
          <p:nvPr>
            <p:ph type="body" sz="quarter" idx="18"/>
          </p:nvPr>
        </p:nvSpPr>
        <p:spPr>
          <a:xfrm>
            <a:off x="6605359" y="1920582"/>
            <a:ext cx="51309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0236"/>
            <a:ext cx="4927321"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Content Placeholder 22">
            <a:extLst>
              <a:ext uri="{FF2B5EF4-FFF2-40B4-BE49-F238E27FC236}">
                <a16:creationId xmlns:a16="http://schemas.microsoft.com/office/drawing/2014/main" id="{DEC8370A-EE2F-3EC2-C7F3-EFC6F189450C}"/>
              </a:ext>
            </a:extLst>
          </p:cNvPr>
          <p:cNvSpPr>
            <a:spLocks noGrp="1"/>
          </p:cNvSpPr>
          <p:nvPr>
            <p:ph sz="quarter" idx="20"/>
          </p:nvPr>
        </p:nvSpPr>
        <p:spPr>
          <a:xfrm>
            <a:off x="6605359" y="2450237"/>
            <a:ext cx="5130800" cy="32181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Graphic 12">
            <a:extLst>
              <a:ext uri="{FF2B5EF4-FFF2-40B4-BE49-F238E27FC236}">
                <a16:creationId xmlns:a16="http://schemas.microsoft.com/office/drawing/2014/main" id="{C384431D-CFBF-C1DE-3EBE-B649DEB0417E}"/>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11D89228-5AA0-8E64-48CC-2D11B7DC223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8982060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1_3 column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3615" y="635437"/>
            <a:ext cx="9913870"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20472" y="2450237"/>
            <a:ext cx="3064074"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6">
            <a:extLst>
              <a:ext uri="{FF2B5EF4-FFF2-40B4-BE49-F238E27FC236}">
                <a16:creationId xmlns:a16="http://schemas.microsoft.com/office/drawing/2014/main" id="{78AA4F8A-CDC0-7942-A952-2D5DA73CF8E1}"/>
              </a:ext>
            </a:extLst>
          </p:cNvPr>
          <p:cNvSpPr>
            <a:spLocks noGrp="1"/>
          </p:cNvSpPr>
          <p:nvPr>
            <p:ph type="body" sz="quarter" idx="20"/>
          </p:nvPr>
        </p:nvSpPr>
        <p:spPr>
          <a:xfrm>
            <a:off x="4950179"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18" name="Content Placeholder 20">
            <a:extLst>
              <a:ext uri="{FF2B5EF4-FFF2-40B4-BE49-F238E27FC236}">
                <a16:creationId xmlns:a16="http://schemas.microsoft.com/office/drawing/2014/main" id="{3AC9D047-7773-F3C7-1CAE-400D093E3832}"/>
              </a:ext>
            </a:extLst>
          </p:cNvPr>
          <p:cNvSpPr>
            <a:spLocks noGrp="1"/>
          </p:cNvSpPr>
          <p:nvPr>
            <p:ph sz="quarter" idx="21"/>
          </p:nvPr>
        </p:nvSpPr>
        <p:spPr>
          <a:xfrm>
            <a:off x="4952785" y="2450237"/>
            <a:ext cx="3061468"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16">
            <a:extLst>
              <a:ext uri="{FF2B5EF4-FFF2-40B4-BE49-F238E27FC236}">
                <a16:creationId xmlns:a16="http://schemas.microsoft.com/office/drawing/2014/main" id="{9CC383C9-2C64-5407-3C41-23F2BA3017CE}"/>
              </a:ext>
            </a:extLst>
          </p:cNvPr>
          <p:cNvSpPr>
            <a:spLocks noGrp="1"/>
          </p:cNvSpPr>
          <p:nvPr>
            <p:ph type="body" sz="quarter" idx="22"/>
          </p:nvPr>
        </p:nvSpPr>
        <p:spPr>
          <a:xfrm>
            <a:off x="8372553"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22" name="Content Placeholder 20">
            <a:extLst>
              <a:ext uri="{FF2B5EF4-FFF2-40B4-BE49-F238E27FC236}">
                <a16:creationId xmlns:a16="http://schemas.microsoft.com/office/drawing/2014/main" id="{ED6D881B-4DB9-A034-28D8-2BA6BAC613E1}"/>
              </a:ext>
            </a:extLst>
          </p:cNvPr>
          <p:cNvSpPr>
            <a:spLocks noGrp="1"/>
          </p:cNvSpPr>
          <p:nvPr>
            <p:ph sz="quarter" idx="23"/>
          </p:nvPr>
        </p:nvSpPr>
        <p:spPr>
          <a:xfrm>
            <a:off x="8370268" y="2450237"/>
            <a:ext cx="3061469"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Graphic 12">
            <a:extLst>
              <a:ext uri="{FF2B5EF4-FFF2-40B4-BE49-F238E27FC236}">
                <a16:creationId xmlns:a16="http://schemas.microsoft.com/office/drawing/2014/main" id="{29097777-4532-92F1-12C1-F7BFEF380FB0}"/>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F0A83EB1-459D-C496-7CC2-BCC241D1506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2730780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 column Slide w char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4014" y="636870"/>
            <a:ext cx="9951821"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49273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4230"/>
            <a:ext cx="4927321"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hart Placeholder 8">
            <a:extLst>
              <a:ext uri="{FF2B5EF4-FFF2-40B4-BE49-F238E27FC236}">
                <a16:creationId xmlns:a16="http://schemas.microsoft.com/office/drawing/2014/main" id="{8992FB40-4BD9-C860-BC05-8DDCF80032D8}"/>
              </a:ext>
            </a:extLst>
          </p:cNvPr>
          <p:cNvSpPr>
            <a:spLocks noGrp="1"/>
          </p:cNvSpPr>
          <p:nvPr>
            <p:ph type="chart" sz="quarter" idx="20"/>
          </p:nvPr>
        </p:nvSpPr>
        <p:spPr>
          <a:xfrm>
            <a:off x="6705600" y="1981200"/>
            <a:ext cx="4764088" cy="3975100"/>
          </a:xfrm>
          <a:solidFill>
            <a:schemeClr val="bg1">
              <a:lumMod val="95000"/>
            </a:schemeClr>
          </a:solidFill>
        </p:spPr>
        <p:txBody>
          <a:bodyPr/>
          <a:lstStyle>
            <a:lvl1pPr marL="0" indent="0" algn="ctr">
              <a:buFontTx/>
              <a:buNone/>
              <a:defRPr/>
            </a:lvl1pPr>
          </a:lstStyle>
          <a:p>
            <a:r>
              <a:rPr lang="en-US"/>
              <a:t>Click icon to add chart</a:t>
            </a:r>
            <a:endParaRPr lang="en-US" dirty="0"/>
          </a:p>
        </p:txBody>
      </p:sp>
      <p:pic>
        <p:nvPicPr>
          <p:cNvPr id="7" name="Graphic 12">
            <a:extLst>
              <a:ext uri="{FF2B5EF4-FFF2-40B4-BE49-F238E27FC236}">
                <a16:creationId xmlns:a16="http://schemas.microsoft.com/office/drawing/2014/main" id="{42CA240B-B03B-2C45-A25D-90464A289CF7}"/>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8C30B99E-87E1-A379-3D69-DC747D51B0D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38743051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1 column Slide w pictur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7791" y="639611"/>
            <a:ext cx="5187732"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5187734"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0237"/>
            <a:ext cx="5187734"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Picture Placeholder 12">
            <a:extLst>
              <a:ext uri="{FF2B5EF4-FFF2-40B4-BE49-F238E27FC236}">
                <a16:creationId xmlns:a16="http://schemas.microsoft.com/office/drawing/2014/main" id="{0F679E1C-F067-82DA-EB20-89CDD8639D42}"/>
              </a:ext>
            </a:extLst>
          </p:cNvPr>
          <p:cNvSpPr>
            <a:spLocks noGrp="1"/>
          </p:cNvSpPr>
          <p:nvPr>
            <p:ph type="pic" sz="quarter" idx="20"/>
          </p:nvPr>
        </p:nvSpPr>
        <p:spPr>
          <a:xfrm>
            <a:off x="7115175" y="769951"/>
            <a:ext cx="4275138" cy="4670425"/>
          </a:xfrm>
          <a:solidFill>
            <a:schemeClr val="bg1">
              <a:lumMod val="95000"/>
            </a:schemeClr>
          </a:solidFill>
        </p:spPr>
        <p:txBody>
          <a:bodyPr/>
          <a:lstStyle>
            <a:lvl1pPr marL="0" indent="0">
              <a:buFontTx/>
              <a:buNone/>
              <a:defRPr/>
            </a:lvl1pPr>
          </a:lstStyle>
          <a:p>
            <a:r>
              <a:rPr lang="en-US"/>
              <a:t>Click icon to add picture</a:t>
            </a:r>
            <a:endParaRPr lang="en-US" dirty="0"/>
          </a:p>
        </p:txBody>
      </p:sp>
      <p:pic>
        <p:nvPicPr>
          <p:cNvPr id="7" name="Graphic 12">
            <a:extLst>
              <a:ext uri="{FF2B5EF4-FFF2-40B4-BE49-F238E27FC236}">
                <a16:creationId xmlns:a16="http://schemas.microsoft.com/office/drawing/2014/main" id="{0B8CD14E-F3F7-6523-6ED3-AB24678A221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9" name="Picture 8" descr="A green and black sign with white text&#10;&#10;Description automatically generated with low confidence">
            <a:extLst>
              <a:ext uri="{FF2B5EF4-FFF2-40B4-BE49-F238E27FC236}">
                <a16:creationId xmlns:a16="http://schemas.microsoft.com/office/drawing/2014/main" id="{019E3C2E-9625-89F0-C4DE-5E9197173BB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8530527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able Slide">
    <p:spTree>
      <p:nvGrpSpPr>
        <p:cNvPr id="1" name=""/>
        <p:cNvGrpSpPr/>
        <p:nvPr/>
      </p:nvGrpSpPr>
      <p:grpSpPr>
        <a:xfrm>
          <a:off x="0" y="0"/>
          <a:ext cx="0" cy="0"/>
          <a:chOff x="0" y="0"/>
          <a:chExt cx="0" cy="0"/>
        </a:xfrm>
      </p:grpSpPr>
      <p:sp>
        <p:nvSpPr>
          <p:cNvPr id="12" name="Table Placeholder 11">
            <a:extLst>
              <a:ext uri="{FF2B5EF4-FFF2-40B4-BE49-F238E27FC236}">
                <a16:creationId xmlns:a16="http://schemas.microsoft.com/office/drawing/2014/main" id="{98A22DD4-038C-7D93-4D61-B73C10E5BEB7}"/>
              </a:ext>
            </a:extLst>
          </p:cNvPr>
          <p:cNvSpPr>
            <a:spLocks noGrp="1"/>
          </p:cNvSpPr>
          <p:nvPr>
            <p:ph type="tbl" sz="quarter" idx="16" hasCustomPrompt="1"/>
          </p:nvPr>
        </p:nvSpPr>
        <p:spPr>
          <a:xfrm>
            <a:off x="1600200" y="1981201"/>
            <a:ext cx="9763218" cy="3860306"/>
          </a:xfrm>
          <a:solidFill>
            <a:schemeClr val="bg1">
              <a:lumMod val="95000"/>
            </a:schemeClr>
          </a:solidFill>
        </p:spPr>
        <p:txBody>
          <a:bodyPr/>
          <a:lstStyle>
            <a:lvl1pPr marL="0" indent="0">
              <a:buFontTx/>
              <a:buNone/>
              <a:defRPr/>
            </a:lvl1pPr>
          </a:lstStyle>
          <a:p>
            <a:r>
              <a:rPr lang="en-US" dirty="0"/>
              <a:t>Insert Table Here</a:t>
            </a:r>
          </a:p>
        </p:txBody>
      </p:sp>
      <p:sp>
        <p:nvSpPr>
          <p:cNvPr id="3" name="Rectangle 2">
            <a:extLst>
              <a:ext uri="{FF2B5EF4-FFF2-40B4-BE49-F238E27FC236}">
                <a16:creationId xmlns:a16="http://schemas.microsoft.com/office/drawing/2014/main" id="{C2DA06DA-3C58-3AF9-D6BE-E17106FB8540}"/>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ABE5EA0D-48A4-C6C4-7CA7-2BFD6C7514FE}"/>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649F1C8-0009-D827-8EEE-3BA701AC2EEC}"/>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7EE1CBA-7E35-B977-9B7F-37092F49AB53}"/>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ate Placeholder 3">
            <a:extLst>
              <a:ext uri="{FF2B5EF4-FFF2-40B4-BE49-F238E27FC236}">
                <a16:creationId xmlns:a16="http://schemas.microsoft.com/office/drawing/2014/main" id="{70DDB8B1-0922-5FEE-558D-34DDD1F518A9}"/>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14" name="Footer Placeholder 4">
            <a:extLst>
              <a:ext uri="{FF2B5EF4-FFF2-40B4-BE49-F238E27FC236}">
                <a16:creationId xmlns:a16="http://schemas.microsoft.com/office/drawing/2014/main" id="{B2393EF6-C3B0-4488-F4D3-AB5AE6838DE4}"/>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15" name="Slide Number Placeholder 5">
            <a:extLst>
              <a:ext uri="{FF2B5EF4-FFF2-40B4-BE49-F238E27FC236}">
                <a16:creationId xmlns:a16="http://schemas.microsoft.com/office/drawing/2014/main" id="{FE6BFC7F-43C0-28A2-0B7A-C4A14C1B521C}"/>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8" name="Title 1">
            <a:extLst>
              <a:ext uri="{FF2B5EF4-FFF2-40B4-BE49-F238E27FC236}">
                <a16:creationId xmlns:a16="http://schemas.microsoft.com/office/drawing/2014/main" id="{C0AD9C05-BB97-D29B-EABA-DEDF5A6C97A2}"/>
              </a:ext>
            </a:extLst>
          </p:cNvPr>
          <p:cNvSpPr>
            <a:spLocks noGrp="1"/>
          </p:cNvSpPr>
          <p:nvPr>
            <p:ph type="title" hasCustomPrompt="1"/>
          </p:nvPr>
        </p:nvSpPr>
        <p:spPr>
          <a:xfrm>
            <a:off x="1493616" y="635835"/>
            <a:ext cx="9845550" cy="1158265"/>
          </a:xfrm>
        </p:spPr>
        <p:txBody>
          <a:bodyPr anchor="t" anchorCtr="0">
            <a:noAutofit/>
          </a:bodyPr>
          <a:lstStyle>
            <a:lvl1pPr>
              <a:defRPr sz="4000" baseline="0">
                <a:latin typeface="+mn-lt"/>
              </a:defRPr>
            </a:lvl1pPr>
          </a:lstStyle>
          <a:p>
            <a:r>
              <a:rPr lang="en-US" dirty="0"/>
              <a:t>Click to edit slide title</a:t>
            </a:r>
          </a:p>
        </p:txBody>
      </p:sp>
      <p:pic>
        <p:nvPicPr>
          <p:cNvPr id="4" name="Graphic 12">
            <a:extLst>
              <a:ext uri="{FF2B5EF4-FFF2-40B4-BE49-F238E27FC236}">
                <a16:creationId xmlns:a16="http://schemas.microsoft.com/office/drawing/2014/main" id="{01575A3D-A1C5-24BE-2295-7EA236A42939}"/>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5" name="Picture 4" descr="A green and black sign with white text&#10;&#10;Description automatically generated with low confidence">
            <a:extLst>
              <a:ext uri="{FF2B5EF4-FFF2-40B4-BE49-F238E27FC236}">
                <a16:creationId xmlns:a16="http://schemas.microsoft.com/office/drawing/2014/main" id="{7A776DEF-CD3A-CEC2-7FBE-F59B933C387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524699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General Content Slide">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F9EF8E54-81A9-A78B-3059-0A1DAF34AA3C}"/>
              </a:ext>
            </a:extLst>
          </p:cNvPr>
          <p:cNvSpPr>
            <a:spLocks noGrp="1"/>
          </p:cNvSpPr>
          <p:nvPr>
            <p:ph sz="quarter" idx="16"/>
          </p:nvPr>
        </p:nvSpPr>
        <p:spPr>
          <a:xfrm>
            <a:off x="1517868" y="1981200"/>
            <a:ext cx="9845550" cy="37385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Rectangle 2">
            <a:extLst>
              <a:ext uri="{FF2B5EF4-FFF2-40B4-BE49-F238E27FC236}">
                <a16:creationId xmlns:a16="http://schemas.microsoft.com/office/drawing/2014/main" id="{B2795903-B8C9-68B8-B1F4-C782ABFBBE12}"/>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AF3F94B7-8BE3-6BE0-23EB-8EBA48EA2BDD}"/>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57142EC-D817-2933-6140-62D72113C588}"/>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4644336-6D0E-0C5C-A158-4C4854DE97EE}"/>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Date Placeholder 3">
            <a:extLst>
              <a:ext uri="{FF2B5EF4-FFF2-40B4-BE49-F238E27FC236}">
                <a16:creationId xmlns:a16="http://schemas.microsoft.com/office/drawing/2014/main" id="{CFB78BFD-BEA4-C681-9C94-362E624539ED}"/>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19" name="Footer Placeholder 4">
            <a:extLst>
              <a:ext uri="{FF2B5EF4-FFF2-40B4-BE49-F238E27FC236}">
                <a16:creationId xmlns:a16="http://schemas.microsoft.com/office/drawing/2014/main" id="{32CAE4B3-ACA6-E9CB-83F0-E5E9447117F2}"/>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20" name="Slide Number Placeholder 5">
            <a:extLst>
              <a:ext uri="{FF2B5EF4-FFF2-40B4-BE49-F238E27FC236}">
                <a16:creationId xmlns:a16="http://schemas.microsoft.com/office/drawing/2014/main" id="{2F5F34AA-9624-6E3A-E2E7-6350746A15DB}"/>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2" name="Title 1">
            <a:extLst>
              <a:ext uri="{FF2B5EF4-FFF2-40B4-BE49-F238E27FC236}">
                <a16:creationId xmlns:a16="http://schemas.microsoft.com/office/drawing/2014/main" id="{9AB265B8-271B-FA4F-FDE5-87DA1C571AB8}"/>
              </a:ext>
            </a:extLst>
          </p:cNvPr>
          <p:cNvSpPr>
            <a:spLocks noGrp="1"/>
          </p:cNvSpPr>
          <p:nvPr>
            <p:ph type="title" hasCustomPrompt="1"/>
          </p:nvPr>
        </p:nvSpPr>
        <p:spPr>
          <a:xfrm>
            <a:off x="1494015" y="636353"/>
            <a:ext cx="9845550" cy="1158265"/>
          </a:xfrm>
        </p:spPr>
        <p:txBody>
          <a:bodyPr anchor="t" anchorCtr="0">
            <a:noAutofit/>
          </a:bodyPr>
          <a:lstStyle>
            <a:lvl1pPr>
              <a:defRPr sz="4000" baseline="0">
                <a:latin typeface="+mn-lt"/>
              </a:defRPr>
            </a:lvl1pPr>
          </a:lstStyle>
          <a:p>
            <a:r>
              <a:rPr lang="en-US" dirty="0"/>
              <a:t>Click to edit slide title</a:t>
            </a:r>
          </a:p>
        </p:txBody>
      </p:sp>
      <p:pic>
        <p:nvPicPr>
          <p:cNvPr id="5" name="Graphic 12">
            <a:extLst>
              <a:ext uri="{FF2B5EF4-FFF2-40B4-BE49-F238E27FC236}">
                <a16:creationId xmlns:a16="http://schemas.microsoft.com/office/drawing/2014/main" id="{C893B30E-F966-B0AF-F22A-1623FCBD4FC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6" name="Picture 5" descr="A green and black sign with white text&#10;&#10;Description automatically generated with low confidence">
            <a:extLst>
              <a:ext uri="{FF2B5EF4-FFF2-40B4-BE49-F238E27FC236}">
                <a16:creationId xmlns:a16="http://schemas.microsoft.com/office/drawing/2014/main" id="{518B8D55-9B74-4C26-D787-933C1910307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5315682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and Graph">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1611BDE-D6CD-401A-8CDA-77BF2E91F5C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84ED269C-734A-789C-7552-8810D1932F76}"/>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555C5EE-C77D-04FF-AEE6-4CFFA3B1A134}"/>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92C9729-D3CE-54E4-7332-451B2E8A3726}"/>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ate Placeholder 3">
            <a:extLst>
              <a:ext uri="{FF2B5EF4-FFF2-40B4-BE49-F238E27FC236}">
                <a16:creationId xmlns:a16="http://schemas.microsoft.com/office/drawing/2014/main" id="{BD2F01AC-51A7-3A40-8AF2-7CA495584982}"/>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14" name="Footer Placeholder 4">
            <a:extLst>
              <a:ext uri="{FF2B5EF4-FFF2-40B4-BE49-F238E27FC236}">
                <a16:creationId xmlns:a16="http://schemas.microsoft.com/office/drawing/2014/main" id="{27BD05FE-C4D6-817C-6C54-8BEA117776D2}"/>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15" name="Slide Number Placeholder 5">
            <a:extLst>
              <a:ext uri="{FF2B5EF4-FFF2-40B4-BE49-F238E27FC236}">
                <a16:creationId xmlns:a16="http://schemas.microsoft.com/office/drawing/2014/main" id="{B0F2FDDA-3C86-E0A1-30E9-74B882BF1C6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2" name="Title 1">
            <a:extLst>
              <a:ext uri="{FF2B5EF4-FFF2-40B4-BE49-F238E27FC236}">
                <a16:creationId xmlns:a16="http://schemas.microsoft.com/office/drawing/2014/main" id="{4B12A256-E9B0-3029-8A73-28180CD5ECD6}"/>
              </a:ext>
            </a:extLst>
          </p:cNvPr>
          <p:cNvSpPr>
            <a:spLocks noGrp="1"/>
          </p:cNvSpPr>
          <p:nvPr>
            <p:ph type="title" hasCustomPrompt="1"/>
          </p:nvPr>
        </p:nvSpPr>
        <p:spPr>
          <a:xfrm>
            <a:off x="1493616" y="635438"/>
            <a:ext cx="9845550" cy="1158265"/>
          </a:xfrm>
        </p:spPr>
        <p:txBody>
          <a:bodyPr anchor="t" anchorCtr="0">
            <a:noAutofit/>
          </a:bodyPr>
          <a:lstStyle>
            <a:lvl1pPr>
              <a:defRPr sz="4000" baseline="0">
                <a:latin typeface="+mn-lt"/>
              </a:defRPr>
            </a:lvl1pPr>
          </a:lstStyle>
          <a:p>
            <a:r>
              <a:rPr lang="en-US" dirty="0"/>
              <a:t>Click to edit slide title</a:t>
            </a:r>
          </a:p>
        </p:txBody>
      </p:sp>
      <p:sp>
        <p:nvSpPr>
          <p:cNvPr id="5" name="Chart Placeholder 4">
            <a:extLst>
              <a:ext uri="{FF2B5EF4-FFF2-40B4-BE49-F238E27FC236}">
                <a16:creationId xmlns:a16="http://schemas.microsoft.com/office/drawing/2014/main" id="{881663B0-35CF-F099-B5AC-3B39C4812652}"/>
              </a:ext>
            </a:extLst>
          </p:cNvPr>
          <p:cNvSpPr>
            <a:spLocks noGrp="1"/>
          </p:cNvSpPr>
          <p:nvPr>
            <p:ph type="chart" sz="quarter" idx="13"/>
          </p:nvPr>
        </p:nvSpPr>
        <p:spPr>
          <a:xfrm>
            <a:off x="1600200" y="1762126"/>
            <a:ext cx="9763125" cy="4043764"/>
          </a:xfrm>
          <a:solidFill>
            <a:schemeClr val="bg1">
              <a:lumMod val="95000"/>
            </a:schemeClr>
          </a:solidFill>
        </p:spPr>
        <p:txBody>
          <a:bodyPr/>
          <a:lstStyle>
            <a:lvl1pPr marL="0" indent="0">
              <a:buFontTx/>
              <a:buNone/>
              <a:defRPr/>
            </a:lvl1pPr>
          </a:lstStyle>
          <a:p>
            <a:r>
              <a:rPr lang="en-US"/>
              <a:t>Click icon to add chart</a:t>
            </a:r>
            <a:endParaRPr lang="en-US" dirty="0"/>
          </a:p>
        </p:txBody>
      </p:sp>
      <p:pic>
        <p:nvPicPr>
          <p:cNvPr id="4" name="Graphic 12">
            <a:extLst>
              <a:ext uri="{FF2B5EF4-FFF2-40B4-BE49-F238E27FC236}">
                <a16:creationId xmlns:a16="http://schemas.microsoft.com/office/drawing/2014/main" id="{4C3C43D0-5C3E-C125-F82B-8C39060357B3}"/>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8" name="Picture 7" descr="A green and black sign with white text&#10;&#10;Description automatically generated with low confidence">
            <a:extLst>
              <a:ext uri="{FF2B5EF4-FFF2-40B4-BE49-F238E27FC236}">
                <a16:creationId xmlns:a16="http://schemas.microsoft.com/office/drawing/2014/main" id="{7E56C374-2852-6E6F-2AF8-21CF637B983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8419549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ation Slide">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2A5B49E-E5F9-FA2F-C02A-B61A2045310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1A0B3FE-8AAD-BF30-8FD2-0754DA6931EA}"/>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FF3E31D-07D4-CEDE-63CF-54435160562B}"/>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733B7FE-6977-392D-45FB-1B50BA99EE9F}"/>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ate Placeholder 15">
            <a:extLst>
              <a:ext uri="{FF2B5EF4-FFF2-40B4-BE49-F238E27FC236}">
                <a16:creationId xmlns:a16="http://schemas.microsoft.com/office/drawing/2014/main" id="{A96F7307-7862-C9B7-B016-3E11F040B474}"/>
              </a:ext>
            </a:extLst>
          </p:cNvPr>
          <p:cNvSpPr>
            <a:spLocks noGrp="1"/>
          </p:cNvSpPr>
          <p:nvPr>
            <p:ph type="dt" sz="half" idx="10"/>
          </p:nvPr>
        </p:nvSpPr>
        <p:spPr/>
        <p:txBody>
          <a:bodyPr/>
          <a:lstStyle/>
          <a:p>
            <a:fld id="{E29707BB-F259-4D83-839F-2ABE0F4A8C61}" type="datetimeFigureOut">
              <a:rPr lang="en-US" smtClean="0"/>
              <a:t>12/18/2024</a:t>
            </a:fld>
            <a:endParaRPr lang="en-US"/>
          </a:p>
        </p:txBody>
      </p:sp>
      <p:sp>
        <p:nvSpPr>
          <p:cNvPr id="17" name="Footer Placeholder 16">
            <a:extLst>
              <a:ext uri="{FF2B5EF4-FFF2-40B4-BE49-F238E27FC236}">
                <a16:creationId xmlns:a16="http://schemas.microsoft.com/office/drawing/2014/main" id="{E185FE7C-2AD4-E197-B71B-1B014594B5B8}"/>
              </a:ext>
            </a:extLst>
          </p:cNvPr>
          <p:cNvSpPr>
            <a:spLocks noGrp="1"/>
          </p:cNvSpPr>
          <p:nvPr>
            <p:ph type="ftr" sz="quarter" idx="11"/>
          </p:nvPr>
        </p:nvSpPr>
        <p:spPr/>
        <p:txBody>
          <a:bodyPr/>
          <a:lstStyle/>
          <a:p>
            <a:endParaRPr lang="en-US" dirty="0"/>
          </a:p>
        </p:txBody>
      </p:sp>
      <p:sp>
        <p:nvSpPr>
          <p:cNvPr id="18" name="Slide Number Placeholder 17">
            <a:extLst>
              <a:ext uri="{FF2B5EF4-FFF2-40B4-BE49-F238E27FC236}">
                <a16:creationId xmlns:a16="http://schemas.microsoft.com/office/drawing/2014/main" id="{FE2391B9-7AB5-56DF-AFC8-DAC6F96491B9}"/>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5" name="Graphic 4">
            <a:extLst>
              <a:ext uri="{FF2B5EF4-FFF2-40B4-BE49-F238E27FC236}">
                <a16:creationId xmlns:a16="http://schemas.microsoft.com/office/drawing/2014/main" id="{74BDF5DE-DB65-8D90-7C62-333A96BB7A7B}"/>
              </a:ext>
            </a:extLst>
          </p:cNvPr>
          <p:cNvPicPr>
            <a:picLocks noChangeAspect="1"/>
          </p:cNvPicPr>
          <p:nvPr userDrawn="1"/>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l="6199" t="5483" r="49060" b="67217"/>
          <a:stretch/>
        </p:blipFill>
        <p:spPr>
          <a:xfrm>
            <a:off x="1375576" y="407406"/>
            <a:ext cx="1105232" cy="872754"/>
          </a:xfrm>
          <a:prstGeom prst="rect">
            <a:avLst/>
          </a:prstGeom>
        </p:spPr>
      </p:pic>
      <p:sp>
        <p:nvSpPr>
          <p:cNvPr id="13" name="Text Placeholder 12">
            <a:extLst>
              <a:ext uri="{FF2B5EF4-FFF2-40B4-BE49-F238E27FC236}">
                <a16:creationId xmlns:a16="http://schemas.microsoft.com/office/drawing/2014/main" id="{9534FFF5-3AD4-029C-B231-EE279758D96C}"/>
              </a:ext>
            </a:extLst>
          </p:cNvPr>
          <p:cNvSpPr>
            <a:spLocks noGrp="1"/>
          </p:cNvSpPr>
          <p:nvPr>
            <p:ph type="body" sz="quarter" idx="15" hasCustomPrompt="1"/>
          </p:nvPr>
        </p:nvSpPr>
        <p:spPr>
          <a:xfrm>
            <a:off x="1490318" y="1972475"/>
            <a:ext cx="9641179" cy="2267016"/>
          </a:xfrm>
        </p:spPr>
        <p:txBody>
          <a:bodyPr anchor="t" anchorCtr="0"/>
          <a:lstStyle>
            <a:lvl1pPr marL="0" indent="0">
              <a:lnSpc>
                <a:spcPts val="5500"/>
              </a:lnSpc>
              <a:buFontTx/>
              <a:buNone/>
              <a:defRPr sz="5000" baseline="0">
                <a:solidFill>
                  <a:schemeClr val="tx2"/>
                </a:solidFill>
              </a:defRPr>
            </a:lvl1pPr>
            <a:lvl2pPr marL="228600" indent="0">
              <a:buFontTx/>
              <a:buNone/>
              <a:defRPr sz="5000" baseline="0">
                <a:solidFill>
                  <a:schemeClr val="tx2"/>
                </a:solidFill>
              </a:defRPr>
            </a:lvl2pPr>
            <a:lvl3pPr marL="228600" indent="0">
              <a:buFontTx/>
              <a:buNone/>
              <a:defRPr sz="5000" baseline="0">
                <a:solidFill>
                  <a:schemeClr val="tx2"/>
                </a:solidFill>
              </a:defRPr>
            </a:lvl3pPr>
            <a:lvl4pPr marL="228600" indent="0">
              <a:buFontTx/>
              <a:buNone/>
              <a:defRPr sz="5000" baseline="0">
                <a:solidFill>
                  <a:schemeClr val="tx2"/>
                </a:solidFill>
              </a:defRPr>
            </a:lvl4pPr>
            <a:lvl5pPr marL="228600" indent="0">
              <a:buFontTx/>
              <a:buNone/>
              <a:defRPr sz="5000" baseline="0">
                <a:solidFill>
                  <a:schemeClr val="tx2"/>
                </a:solidFill>
              </a:defRPr>
            </a:lvl5pPr>
          </a:lstStyle>
          <a:p>
            <a:pPr lvl="0"/>
            <a:r>
              <a:rPr lang="en-US" dirty="0"/>
              <a:t>Click to edit quote</a:t>
            </a:r>
          </a:p>
        </p:txBody>
      </p:sp>
      <p:sp>
        <p:nvSpPr>
          <p:cNvPr id="19" name="Text Placeholder 18">
            <a:extLst>
              <a:ext uri="{FF2B5EF4-FFF2-40B4-BE49-F238E27FC236}">
                <a16:creationId xmlns:a16="http://schemas.microsoft.com/office/drawing/2014/main" id="{90C4FC97-A722-D9C3-10A4-8C647DD07C44}"/>
              </a:ext>
            </a:extLst>
          </p:cNvPr>
          <p:cNvSpPr>
            <a:spLocks noGrp="1"/>
          </p:cNvSpPr>
          <p:nvPr>
            <p:ph type="body" sz="quarter" idx="16" hasCustomPrompt="1"/>
          </p:nvPr>
        </p:nvSpPr>
        <p:spPr>
          <a:xfrm>
            <a:off x="7861865" y="4478972"/>
            <a:ext cx="3027362" cy="1117600"/>
          </a:xfrm>
        </p:spPr>
        <p:txBody>
          <a:bodyPr/>
          <a:lstStyle>
            <a:lvl1pPr marL="0" indent="0" algn="r">
              <a:buFontTx/>
              <a:buNone/>
              <a:defRPr sz="2400" baseline="0">
                <a:solidFill>
                  <a:schemeClr val="tx2"/>
                </a:solidFill>
              </a:defRPr>
            </a:lvl1pPr>
            <a:lvl2pPr marL="228600" indent="0">
              <a:buFontTx/>
              <a:buNone/>
              <a:defRPr baseline="0">
                <a:solidFill>
                  <a:schemeClr val="tx2"/>
                </a:solidFill>
              </a:defRPr>
            </a:lvl2pPr>
            <a:lvl3pPr marL="228600" indent="0">
              <a:buFontTx/>
              <a:buNone/>
              <a:defRPr baseline="0">
                <a:solidFill>
                  <a:schemeClr val="tx2"/>
                </a:solidFill>
              </a:defRPr>
            </a:lvl3pPr>
            <a:lvl4pPr marL="228600" indent="0">
              <a:buFontTx/>
              <a:buNone/>
              <a:defRPr baseline="0">
                <a:solidFill>
                  <a:schemeClr val="tx2"/>
                </a:solidFill>
              </a:defRPr>
            </a:lvl4pPr>
            <a:lvl5pPr marL="228600" indent="0">
              <a:buFontTx/>
              <a:buNone/>
              <a:defRPr baseline="0">
                <a:solidFill>
                  <a:schemeClr val="tx2"/>
                </a:solidFill>
              </a:defRPr>
            </a:lvl5pPr>
          </a:lstStyle>
          <a:p>
            <a:pPr lvl="0"/>
            <a:r>
              <a:rPr lang="en-US" dirty="0"/>
              <a:t>Click to add name</a:t>
            </a:r>
          </a:p>
        </p:txBody>
      </p:sp>
      <p:pic>
        <p:nvPicPr>
          <p:cNvPr id="2" name="Graphic 12">
            <a:extLst>
              <a:ext uri="{FF2B5EF4-FFF2-40B4-BE49-F238E27FC236}">
                <a16:creationId xmlns:a16="http://schemas.microsoft.com/office/drawing/2014/main" id="{9D076BC5-72ED-A6BF-9002-98AB3902A009}"/>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96141" y="6184877"/>
            <a:ext cx="2143243" cy="539071"/>
          </a:xfrm>
          <a:prstGeom prst="rect">
            <a:avLst/>
          </a:prstGeom>
        </p:spPr>
      </p:pic>
    </p:spTree>
    <p:extLst>
      <p:ext uri="{BB962C8B-B14F-4D97-AF65-F5344CB8AC3E}">
        <p14:creationId xmlns:p14="http://schemas.microsoft.com/office/powerpoint/2010/main" val="21510451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End slide">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85BB161-9511-37BF-CFA5-978A4331C148}"/>
              </a:ext>
            </a:extLst>
          </p:cNvPr>
          <p:cNvSpPr/>
          <p:nvPr/>
        </p:nvSpPr>
        <p:spPr>
          <a:xfrm>
            <a:off x="0" y="0"/>
            <a:ext cx="3604846" cy="139797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2C3F0808-42D4-F9CA-8423-F986453CFE20}"/>
              </a:ext>
            </a:extLst>
          </p:cNvPr>
          <p:cNvSpPr/>
          <p:nvPr/>
        </p:nvSpPr>
        <p:spPr>
          <a:xfrm>
            <a:off x="0" y="1397976"/>
            <a:ext cx="3604846" cy="473494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63BA47F-C00E-47CB-49A8-D38CFFD44ABA}"/>
              </a:ext>
            </a:extLst>
          </p:cNvPr>
          <p:cNvSpPr/>
          <p:nvPr/>
        </p:nvSpPr>
        <p:spPr>
          <a:xfrm>
            <a:off x="0" y="6132920"/>
            <a:ext cx="3604846"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5E7A0A2-7B63-423C-6F6E-45F5FCD1CCFE}"/>
              </a:ext>
            </a:extLst>
          </p:cNvPr>
          <p:cNvSpPr/>
          <p:nvPr/>
        </p:nvSpPr>
        <p:spPr>
          <a:xfrm>
            <a:off x="0" y="6713789"/>
            <a:ext cx="3604846"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487A5D5-C41D-4812-EF47-59722D273E1B}"/>
              </a:ext>
            </a:extLst>
          </p:cNvPr>
          <p:cNvSpPr/>
          <p:nvPr/>
        </p:nvSpPr>
        <p:spPr>
          <a:xfrm>
            <a:off x="11391900" y="0"/>
            <a:ext cx="800100" cy="139797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729D16B-3F8C-BD7E-E229-9B0C0DE5B904}"/>
              </a:ext>
            </a:extLst>
          </p:cNvPr>
          <p:cNvSpPr/>
          <p:nvPr/>
        </p:nvSpPr>
        <p:spPr>
          <a:xfrm>
            <a:off x="11391900" y="1397976"/>
            <a:ext cx="800100" cy="473494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6C2116E-AC6B-7EDF-1EE4-D2F4426702EE}"/>
              </a:ext>
            </a:extLst>
          </p:cNvPr>
          <p:cNvSpPr/>
          <p:nvPr/>
        </p:nvSpPr>
        <p:spPr>
          <a:xfrm>
            <a:off x="1139190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A1199-9619-3B7B-BBD1-61DF137F6015}"/>
              </a:ext>
            </a:extLst>
          </p:cNvPr>
          <p:cNvSpPr/>
          <p:nvPr/>
        </p:nvSpPr>
        <p:spPr>
          <a:xfrm>
            <a:off x="1139190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phic 12">
            <a:extLst>
              <a:ext uri="{FF2B5EF4-FFF2-40B4-BE49-F238E27FC236}">
                <a16:creationId xmlns:a16="http://schemas.microsoft.com/office/drawing/2014/main" id="{CD9E246B-DD1A-E5A2-3FE7-A5FEA8104EE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5336132" y="3053788"/>
            <a:ext cx="2983539" cy="750423"/>
          </a:xfrm>
          <a:prstGeom prst="rect">
            <a:avLst/>
          </a:prstGeom>
        </p:spPr>
      </p:pic>
      <p:pic>
        <p:nvPicPr>
          <p:cNvPr id="4" name="Picture 3" descr="A green and black sign with white text&#10;&#10;Description automatically generated with low confidence">
            <a:extLst>
              <a:ext uri="{FF2B5EF4-FFF2-40B4-BE49-F238E27FC236}">
                <a16:creationId xmlns:a16="http://schemas.microsoft.com/office/drawing/2014/main" id="{6EA55715-3187-059A-A2D3-134781912EA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616772" y="3056184"/>
            <a:ext cx="933717" cy="748027"/>
          </a:xfrm>
          <a:prstGeom prst="rect">
            <a:avLst/>
          </a:prstGeom>
        </p:spPr>
      </p:pic>
    </p:spTree>
    <p:extLst>
      <p:ext uri="{BB962C8B-B14F-4D97-AF65-F5344CB8AC3E}">
        <p14:creationId xmlns:p14="http://schemas.microsoft.com/office/powerpoint/2010/main" val="387667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Optional slide A">
    <p:spTree>
      <p:nvGrpSpPr>
        <p:cNvPr id="1" name=""/>
        <p:cNvGrpSpPr/>
        <p:nvPr/>
      </p:nvGrpSpPr>
      <p:grpSpPr>
        <a:xfrm>
          <a:off x="0" y="0"/>
          <a:ext cx="0" cy="0"/>
          <a:chOff x="0" y="0"/>
          <a:chExt cx="0" cy="0"/>
        </a:xfrm>
      </p:grpSpPr>
      <p:sp>
        <p:nvSpPr>
          <p:cNvPr id="7" name="Date Placeholder 6">
            <a:extLst>
              <a:ext uri="{FF2B5EF4-FFF2-40B4-BE49-F238E27FC236}">
                <a16:creationId xmlns:a16="http://schemas.microsoft.com/office/drawing/2014/main" id="{B4631687-903D-FA29-CAE3-94E6CFF14BBB}"/>
              </a:ext>
            </a:extLst>
          </p:cNvPr>
          <p:cNvSpPr>
            <a:spLocks noGrp="1"/>
          </p:cNvSpPr>
          <p:nvPr>
            <p:ph type="dt" sz="half" idx="10"/>
          </p:nvPr>
        </p:nvSpPr>
        <p:spPr/>
        <p:txBody>
          <a:bodyPr/>
          <a:lstStyle/>
          <a:p>
            <a:fld id="{E29707BB-F259-4D83-839F-2ABE0F4A8C61}" type="datetimeFigureOut">
              <a:rPr lang="en-US" smtClean="0"/>
              <a:t>12/18/2024</a:t>
            </a:fld>
            <a:endParaRPr lang="en-US"/>
          </a:p>
        </p:txBody>
      </p:sp>
      <p:sp>
        <p:nvSpPr>
          <p:cNvPr id="8" name="Footer Placeholder 7">
            <a:extLst>
              <a:ext uri="{FF2B5EF4-FFF2-40B4-BE49-F238E27FC236}">
                <a16:creationId xmlns:a16="http://schemas.microsoft.com/office/drawing/2014/main" id="{2AA5FF12-EABD-8B32-D162-0945BA31F194}"/>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5F658AD2-E119-966A-628A-0EF6768EE9E4}"/>
              </a:ext>
            </a:extLst>
          </p:cNvPr>
          <p:cNvSpPr>
            <a:spLocks noGrp="1"/>
          </p:cNvSpPr>
          <p:nvPr>
            <p:ph type="sldNum" sz="quarter" idx="12"/>
          </p:nvPr>
        </p:nvSpPr>
        <p:spPr/>
        <p:txBody>
          <a:bodyPr/>
          <a:lstStyle/>
          <a:p>
            <a:fld id="{6866C538-CC72-4FB8-85E1-4D3EC643CF88}" type="slidenum">
              <a:rPr lang="en-US" smtClean="0"/>
              <a:t>‹#›</a:t>
            </a:fld>
            <a:endParaRPr lang="en-US"/>
          </a:p>
        </p:txBody>
      </p:sp>
      <p:sp>
        <p:nvSpPr>
          <p:cNvPr id="10" name="Title 1">
            <a:extLst>
              <a:ext uri="{FF2B5EF4-FFF2-40B4-BE49-F238E27FC236}">
                <a16:creationId xmlns:a16="http://schemas.microsoft.com/office/drawing/2014/main" id="{5D3B7760-81ED-7206-2D52-1C773DE6223F}"/>
              </a:ext>
            </a:extLst>
          </p:cNvPr>
          <p:cNvSpPr txBox="1">
            <a:spLocks/>
          </p:cNvSpPr>
          <p:nvPr/>
        </p:nvSpPr>
        <p:spPr>
          <a:xfrm>
            <a:off x="1482639" y="3955160"/>
            <a:ext cx="9845550" cy="1158265"/>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4000" kern="1200" baseline="0">
                <a:solidFill>
                  <a:schemeClr val="tx2"/>
                </a:solidFill>
                <a:latin typeface="+mn-lt"/>
                <a:ea typeface="+mj-ea"/>
                <a:cs typeface="+mj-cs"/>
              </a:defRPr>
            </a:lvl1pPr>
          </a:lstStyle>
          <a:p>
            <a:r>
              <a:rPr lang="en-US" dirty="0"/>
              <a:t>Click to edit slide title</a:t>
            </a:r>
          </a:p>
        </p:txBody>
      </p:sp>
      <p:sp>
        <p:nvSpPr>
          <p:cNvPr id="11" name="Subtitle 2">
            <a:extLst>
              <a:ext uri="{FF2B5EF4-FFF2-40B4-BE49-F238E27FC236}">
                <a16:creationId xmlns:a16="http://schemas.microsoft.com/office/drawing/2014/main" id="{18069BA6-7B86-AAF1-0259-0E34177D9FBF}"/>
              </a:ext>
            </a:extLst>
          </p:cNvPr>
          <p:cNvSpPr>
            <a:spLocks noGrp="1"/>
          </p:cNvSpPr>
          <p:nvPr>
            <p:ph type="subTitle" idx="1"/>
          </p:nvPr>
        </p:nvSpPr>
        <p:spPr>
          <a:xfrm>
            <a:off x="1482639" y="4987185"/>
            <a:ext cx="6633527" cy="481074"/>
          </a:xfrm>
        </p:spPr>
        <p:txBody>
          <a:bodyPr>
            <a:noAutofit/>
          </a:bodyPr>
          <a:lstStyle>
            <a:lvl1pPr marL="0" indent="0" algn="l">
              <a:buNone/>
              <a:defRPr sz="32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112864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Optional Slide B">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72DBEC8C-0D20-A268-52DB-BA91537EBC55}"/>
              </a:ext>
            </a:extLst>
          </p:cNvPr>
          <p:cNvSpPr>
            <a:spLocks noGrp="1"/>
          </p:cNvSpPr>
          <p:nvPr>
            <p:ph type="dt" sz="half" idx="10"/>
          </p:nvPr>
        </p:nvSpPr>
        <p:spPr/>
        <p:txBody>
          <a:bodyPr/>
          <a:lstStyle/>
          <a:p>
            <a:fld id="{E29707BB-F259-4D83-839F-2ABE0F4A8C61}" type="datetimeFigureOut">
              <a:rPr lang="en-US" smtClean="0"/>
              <a:t>12/18/2024</a:t>
            </a:fld>
            <a:endParaRPr lang="en-US"/>
          </a:p>
        </p:txBody>
      </p:sp>
      <p:sp>
        <p:nvSpPr>
          <p:cNvPr id="6" name="Footer Placeholder 5">
            <a:extLst>
              <a:ext uri="{FF2B5EF4-FFF2-40B4-BE49-F238E27FC236}">
                <a16:creationId xmlns:a16="http://schemas.microsoft.com/office/drawing/2014/main" id="{31718F3F-1E39-60B5-3A1F-F9AD9129938E}"/>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F959F59-4699-BD10-B5DF-0297C51DD4F6}"/>
              </a:ext>
            </a:extLst>
          </p:cNvPr>
          <p:cNvSpPr>
            <a:spLocks noGrp="1"/>
          </p:cNvSpPr>
          <p:nvPr>
            <p:ph type="sldNum" sz="quarter" idx="12"/>
          </p:nvPr>
        </p:nvSpPr>
        <p:spPr/>
        <p:txBody>
          <a:bodyPr/>
          <a:lstStyle/>
          <a:p>
            <a:fld id="{6866C538-CC72-4FB8-85E1-4D3EC643CF88}" type="slidenum">
              <a:rPr lang="en-US" smtClean="0"/>
              <a:t>‹#›</a:t>
            </a:fld>
            <a:endParaRPr lang="en-US"/>
          </a:p>
        </p:txBody>
      </p:sp>
      <p:sp>
        <p:nvSpPr>
          <p:cNvPr id="9" name="Title 8">
            <a:extLst>
              <a:ext uri="{FF2B5EF4-FFF2-40B4-BE49-F238E27FC236}">
                <a16:creationId xmlns:a16="http://schemas.microsoft.com/office/drawing/2014/main" id="{71FBE379-707C-15C3-FF7D-C1F6741C7B0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810333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Optional Slide C">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285C15C-4CAA-D237-97EB-3EEEE3356B3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D214B2D-1E10-448B-5C05-81A1249CB88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47C3EC0-5FD1-9189-BD2D-D7E02EDC6D04}"/>
              </a:ext>
            </a:extLst>
          </p:cNvPr>
          <p:cNvSpPr>
            <a:spLocks noGrp="1"/>
          </p:cNvSpPr>
          <p:nvPr>
            <p:ph type="dt" sz="half" idx="10"/>
          </p:nvPr>
        </p:nvSpPr>
        <p:spPr/>
        <p:txBody>
          <a:bodyPr/>
          <a:lstStyle/>
          <a:p>
            <a:fld id="{E29707BB-F259-4D83-839F-2ABE0F4A8C61}" type="datetimeFigureOut">
              <a:rPr lang="en-US" smtClean="0"/>
              <a:t>12/18/2024</a:t>
            </a:fld>
            <a:endParaRPr lang="en-US"/>
          </a:p>
        </p:txBody>
      </p:sp>
      <p:sp>
        <p:nvSpPr>
          <p:cNvPr id="8" name="Footer Placeholder 7">
            <a:extLst>
              <a:ext uri="{FF2B5EF4-FFF2-40B4-BE49-F238E27FC236}">
                <a16:creationId xmlns:a16="http://schemas.microsoft.com/office/drawing/2014/main" id="{7649205E-62D6-55A8-CC8F-CE5BE887329C}"/>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0113078-502B-0587-8EED-1EE67885A878}"/>
              </a:ext>
            </a:extLst>
          </p:cNvPr>
          <p:cNvSpPr>
            <a:spLocks noGrp="1"/>
          </p:cNvSpPr>
          <p:nvPr>
            <p:ph type="sldNum" sz="quarter" idx="12"/>
          </p:nvPr>
        </p:nvSpPr>
        <p:spPr/>
        <p:txBody>
          <a:bodyPr/>
          <a:lstStyle/>
          <a:p>
            <a:fld id="{6866C538-CC72-4FB8-85E1-4D3EC643CF88}" type="slidenum">
              <a:rPr lang="en-US" smtClean="0"/>
              <a:t>‹#›</a:t>
            </a:fld>
            <a:endParaRPr lang="en-US"/>
          </a:p>
        </p:txBody>
      </p:sp>
    </p:spTree>
    <p:extLst>
      <p:ext uri="{BB962C8B-B14F-4D97-AF65-F5344CB8AC3E}">
        <p14:creationId xmlns:p14="http://schemas.microsoft.com/office/powerpoint/2010/main" val="36433118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12/18/2024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12/18/2024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12/18/2024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12/18/2024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12/18/2024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12/18/2024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12/18/2024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US" smtClean="0"/>
              <a:t>12/18/2024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8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361708-C856-5679-5F26-DFD654490767}"/>
              </a:ext>
            </a:extLst>
          </p:cNvPr>
          <p:cNvSpPr>
            <a:spLocks noGrp="1"/>
          </p:cNvSpPr>
          <p:nvPr>
            <p:ph type="title"/>
          </p:nvPr>
        </p:nvSpPr>
        <p:spPr>
          <a:xfrm>
            <a:off x="1493301" y="662893"/>
            <a:ext cx="9844596" cy="1325563"/>
          </a:xfrm>
          <a:prstGeom prst="rect">
            <a:avLst/>
          </a:prstGeom>
        </p:spPr>
        <p:txBody>
          <a:bodyPr vert="horz" lIns="91440" tIns="45720" rIns="91440" bIns="45720" rtlCol="0" anchor="t"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8F6BA814-9AC9-5238-F0A1-89F9D61B5B51}"/>
              </a:ext>
            </a:extLst>
          </p:cNvPr>
          <p:cNvSpPr>
            <a:spLocks noGrp="1"/>
          </p:cNvSpPr>
          <p:nvPr>
            <p:ph type="body" idx="1"/>
          </p:nvPr>
        </p:nvSpPr>
        <p:spPr>
          <a:xfrm>
            <a:off x="1600200" y="1988457"/>
            <a:ext cx="10515600"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98510D8D-B5B5-FA5C-2E75-85268E6345F8}"/>
              </a:ext>
            </a:extLst>
          </p:cNvPr>
          <p:cNvSpPr>
            <a:spLocks noGrp="1"/>
          </p:cNvSpPr>
          <p:nvPr>
            <p:ph type="dt" sz="half" idx="2"/>
          </p:nvPr>
        </p:nvSpPr>
        <p:spPr>
          <a:xfrm>
            <a:off x="1600200" y="6374044"/>
            <a:ext cx="1981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9707BB-F259-4D83-839F-2ABE0F4A8C61}" type="datetimeFigureOut">
              <a:rPr lang="en-US" smtClean="0"/>
              <a:t>12/18/2024</a:t>
            </a:fld>
            <a:endParaRPr lang="en-US"/>
          </a:p>
        </p:txBody>
      </p:sp>
      <p:sp>
        <p:nvSpPr>
          <p:cNvPr id="5" name="Footer Placeholder 4">
            <a:extLst>
              <a:ext uri="{FF2B5EF4-FFF2-40B4-BE49-F238E27FC236}">
                <a16:creationId xmlns:a16="http://schemas.microsoft.com/office/drawing/2014/main" id="{05E07592-D92D-5E48-1F23-4A48048F6903}"/>
              </a:ext>
            </a:extLst>
          </p:cNvPr>
          <p:cNvSpPr>
            <a:spLocks noGrp="1"/>
          </p:cNvSpPr>
          <p:nvPr>
            <p:ph type="ftr" sz="quarter" idx="3"/>
          </p:nvPr>
        </p:nvSpPr>
        <p:spPr>
          <a:xfrm>
            <a:off x="3581400" y="6374043"/>
            <a:ext cx="27432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D8A7535-84D4-1921-62EB-192F99FD2CCC}"/>
              </a:ext>
            </a:extLst>
          </p:cNvPr>
          <p:cNvSpPr>
            <a:spLocks noGrp="1"/>
          </p:cNvSpPr>
          <p:nvPr>
            <p:ph type="sldNum" sz="quarter" idx="4"/>
          </p:nvPr>
        </p:nvSpPr>
        <p:spPr>
          <a:xfrm>
            <a:off x="6324600" y="6374043"/>
            <a:ext cx="161203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66C538-CC72-4FB8-85E1-4D3EC643CF88}" type="slidenum">
              <a:rPr lang="en-US" smtClean="0"/>
              <a:t>‹#›</a:t>
            </a:fld>
            <a:endParaRPr lang="en-US"/>
          </a:p>
        </p:txBody>
      </p:sp>
    </p:spTree>
    <p:extLst>
      <p:ext uri="{BB962C8B-B14F-4D97-AF65-F5344CB8AC3E}">
        <p14:creationId xmlns:p14="http://schemas.microsoft.com/office/powerpoint/2010/main" val="2610568394"/>
      </p:ext>
    </p:extLst>
  </p:cSld>
  <p:clrMap bg1="lt1" tx1="dk1" bg2="lt2" tx2="dk2" accent1="accent1" accent2="accent2" accent3="accent3" accent4="accent4" accent5="accent5" accent6="accent6" hlink="hlink" folHlink="folHlink"/>
  <p:sldLayoutIdLst>
    <p:sldLayoutId id="2147483684" r:id="rId1"/>
    <p:sldLayoutId id="2147483682" r:id="rId2"/>
    <p:sldLayoutId id="2147483650" r:id="rId3"/>
    <p:sldLayoutId id="2147483675" r:id="rId4"/>
    <p:sldLayoutId id="2147483673" r:id="rId5"/>
    <p:sldLayoutId id="2147483674" r:id="rId6"/>
    <p:sldLayoutId id="2147483683" r:id="rId7"/>
    <p:sldLayoutId id="2147483672" r:id="rId8"/>
    <p:sldLayoutId id="2147483654" r:id="rId9"/>
    <p:sldLayoutId id="2147483676" r:id="rId10"/>
    <p:sldLayoutId id="2147483677" r:id="rId11"/>
    <p:sldLayoutId id="2147483651" r:id="rId12"/>
    <p:sldLayoutId id="2147483655" r:id="rId13"/>
    <p:sldLayoutId id="2147483659" r:id="rId14"/>
  </p:sldLayoutIdLst>
  <p:txStyles>
    <p:titleStyle>
      <a:lvl1pPr algn="l" defTabSz="914400" rtl="0" eaLnBrk="1" latinLnBrk="0" hangingPunct="1">
        <a:lnSpc>
          <a:spcPct val="90000"/>
        </a:lnSpc>
        <a:spcBef>
          <a:spcPct val="0"/>
        </a:spcBef>
        <a:buNone/>
        <a:defRPr sz="4000" b="0" i="0" kern="1200" baseline="0">
          <a:solidFill>
            <a:schemeClr val="tx2"/>
          </a:solidFill>
          <a:latin typeface="+mn-lt"/>
          <a:ea typeface="+mj-ea"/>
          <a:cs typeface="+mj-cs"/>
        </a:defRPr>
      </a:lvl1pPr>
    </p:titleStyle>
    <p:bodyStyle>
      <a:lvl1pPr marL="160020" indent="-160020" algn="l" defTabSz="914400" rtl="0" eaLnBrk="1" latinLnBrk="0" hangingPunct="1">
        <a:lnSpc>
          <a:spcPts val="2000"/>
        </a:lnSpc>
        <a:spcBef>
          <a:spcPts val="1000"/>
        </a:spcBef>
        <a:buFont typeface="Wingdings" pitchFamily="2" charset="2"/>
        <a:buChar char="§"/>
        <a:defRPr sz="1600" kern="1200" baseline="0">
          <a:solidFill>
            <a:schemeClr val="tx1">
              <a:lumMod val="65000"/>
              <a:lumOff val="35000"/>
            </a:schemeClr>
          </a:solidFill>
          <a:latin typeface="+mn-lt"/>
          <a:ea typeface="+mn-ea"/>
          <a:cs typeface="+mn-cs"/>
        </a:defRPr>
      </a:lvl1pPr>
      <a:lvl2pPr marL="457200" indent="-228600" algn="l" defTabSz="914400" rtl="0" eaLnBrk="1" latinLnBrk="0" hangingPunct="1">
        <a:lnSpc>
          <a:spcPts val="1800"/>
        </a:lnSpc>
        <a:spcBef>
          <a:spcPts val="500"/>
        </a:spcBef>
        <a:buFont typeface="Apple Symbols" panose="02000000000000000000" pitchFamily="2" charset="-79"/>
        <a:buChar char="⎻"/>
        <a:defRPr sz="1400" kern="1200" baseline="0">
          <a:solidFill>
            <a:schemeClr val="tx1">
              <a:lumMod val="65000"/>
              <a:lumOff val="35000"/>
            </a:schemeClr>
          </a:solidFill>
          <a:latin typeface="+mn-lt"/>
          <a:ea typeface="+mn-ea"/>
          <a:cs typeface="+mn-cs"/>
        </a:defRPr>
      </a:lvl2pPr>
      <a:lvl3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3pPr>
      <a:lvl4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4pPr>
      <a:lvl5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2" orient="horz" pos="4056">
          <p15:clr>
            <a:srgbClr val="F26B43"/>
          </p15:clr>
        </p15:guide>
        <p15:guide id="27" pos="504">
          <p15:clr>
            <a:srgbClr val="F26B43"/>
          </p15:clr>
        </p15:guide>
        <p15:guide id="28" orient="horz" pos="4320">
          <p15:clr>
            <a:srgbClr val="F26B43"/>
          </p15:clr>
        </p15:guide>
        <p15:guide id="29">
          <p15:clr>
            <a:srgbClr val="F26B43"/>
          </p15:clr>
        </p15:guide>
        <p15:guide id="30" pos="1008">
          <p15:clr>
            <a:srgbClr val="F26B43"/>
          </p15:clr>
        </p15:guide>
        <p15:guide id="31" orient="horz" pos="480">
          <p15:clr>
            <a:srgbClr val="F26B43"/>
          </p15:clr>
        </p15:guide>
        <p15:guide id="32" pos="4224">
          <p15:clr>
            <a:srgbClr val="F26B43"/>
          </p15:clr>
        </p15:guide>
        <p15:guide id="33" orient="horz" pos="124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1.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9.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5D16A50-7A16-4258-B854-FA520C93CAB0}"/>
              </a:ext>
            </a:extLst>
          </p:cNvPr>
          <p:cNvSpPr txBox="1">
            <a:spLocks/>
          </p:cNvSpPr>
          <p:nvPr/>
        </p:nvSpPr>
        <p:spPr>
          <a:xfrm>
            <a:off x="1057933" y="401206"/>
            <a:ext cx="6545979" cy="922830"/>
          </a:xfrm>
          <a:prstGeom prst="rect">
            <a:avLst/>
          </a:prstGeom>
          <a:noFill/>
        </p:spPr>
        <p:txBody>
          <a:bodyPr vert="horz" lIns="91440" tIns="45720" rIns="91440" bIns="45720" rtlCol="0" anchor="t" anchorCtr="0">
            <a:noAutofit/>
          </a:bodyPr>
          <a:lstStyle>
            <a:lvl1pPr algn="l" defTabSz="914400" rtl="0" eaLnBrk="1" latinLnBrk="0" hangingPunct="1">
              <a:lnSpc>
                <a:spcPct val="90000"/>
              </a:lnSpc>
              <a:spcBef>
                <a:spcPct val="0"/>
              </a:spcBef>
              <a:buNone/>
              <a:defRPr sz="4000" b="0" i="0" kern="1200" baseline="0">
                <a:solidFill>
                  <a:schemeClr val="tx2"/>
                </a:solidFill>
                <a:latin typeface="+mn-lt"/>
                <a:ea typeface="+mj-ea"/>
                <a:cs typeface="+mj-cs"/>
              </a:defRPr>
            </a:lvl1pPr>
          </a:lstStyle>
          <a:p>
            <a:r>
              <a:rPr lang="en-US" sz="6000">
                <a:solidFill>
                  <a:srgbClr val="232D4B"/>
                </a:solidFill>
              </a:rPr>
              <a:t>Magnet Minute</a:t>
            </a:r>
          </a:p>
        </p:txBody>
      </p:sp>
      <p:sp>
        <p:nvSpPr>
          <p:cNvPr id="5" name="TextBox 58">
            <a:extLst>
              <a:ext uri="{FF2B5EF4-FFF2-40B4-BE49-F238E27FC236}">
                <a16:creationId xmlns:a16="http://schemas.microsoft.com/office/drawing/2014/main" id="{ADDAE953-F3AF-4A2B-952B-9A096CC28307}"/>
              </a:ext>
            </a:extLst>
          </p:cNvPr>
          <p:cNvSpPr txBox="1"/>
          <p:nvPr/>
        </p:nvSpPr>
        <p:spPr>
          <a:xfrm>
            <a:off x="1173134" y="1411988"/>
            <a:ext cx="6422315" cy="2215991"/>
          </a:xfrm>
          <a:prstGeom prst="rect">
            <a:avLst/>
          </a:prstGeom>
        </p:spPr>
        <p:txBody>
          <a:bodyPr wrap="square" lIns="0" tIns="0" rIns="0" bIns="0" rtlCol="0" anchor="t">
            <a:spAutoFit/>
          </a:bodyPr>
          <a:lstStyle/>
          <a:p>
            <a:pPr>
              <a:spcBef>
                <a:spcPct val="0"/>
              </a:spcBef>
            </a:pPr>
            <a:r>
              <a:rPr lang="en-US" b="1" dirty="0">
                <a:solidFill>
                  <a:srgbClr val="232D4B"/>
                </a:solidFill>
              </a:rPr>
              <a:t>ANCC Magnet Recognition</a:t>
            </a:r>
            <a:r>
              <a:rPr lang="en-US" b="1" baseline="30000" dirty="0">
                <a:solidFill>
                  <a:srgbClr val="232D4B"/>
                </a:solidFill>
              </a:rPr>
              <a:t>® </a:t>
            </a:r>
            <a:r>
              <a:rPr lang="en-US" dirty="0">
                <a:solidFill>
                  <a:srgbClr val="232D4B"/>
                </a:solidFill>
              </a:rPr>
              <a:t>is an honor reserved for organizations that demonstrate commitment to transformational leadership, structural empowerment, exemplary professional practice, and new knowledge and innovation. As a Magnet-recognized organization, UVA Health University Medical Center nurses achieve excellence in these areas by leveraging our Nursing Care Delivery Model of </a:t>
            </a:r>
            <a:r>
              <a:rPr lang="en-US" b="1" dirty="0">
                <a:solidFill>
                  <a:srgbClr val="232D4B"/>
                </a:solidFill>
              </a:rPr>
              <a:t>Relationship-Based Care</a:t>
            </a:r>
            <a:r>
              <a:rPr lang="en-US" dirty="0">
                <a:solidFill>
                  <a:srgbClr val="232D4B"/>
                </a:solidFill>
              </a:rPr>
              <a:t>, shown at the center of our Professional Practice Model.</a:t>
            </a:r>
          </a:p>
        </p:txBody>
      </p:sp>
      <p:pic>
        <p:nvPicPr>
          <p:cNvPr id="6" name="Picture 5">
            <a:extLst>
              <a:ext uri="{FF2B5EF4-FFF2-40B4-BE49-F238E27FC236}">
                <a16:creationId xmlns:a16="http://schemas.microsoft.com/office/drawing/2014/main" id="{87915357-9BDE-4982-9198-D4DCBEC8C99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595449" y="1"/>
            <a:ext cx="4652156" cy="4652156"/>
          </a:xfrm>
          <a:prstGeom prst="rect">
            <a:avLst/>
          </a:prstGeom>
        </p:spPr>
      </p:pic>
      <p:sp>
        <p:nvSpPr>
          <p:cNvPr id="7" name="Flowchart: Delay 6">
            <a:extLst>
              <a:ext uri="{FF2B5EF4-FFF2-40B4-BE49-F238E27FC236}">
                <a16:creationId xmlns:a16="http://schemas.microsoft.com/office/drawing/2014/main" id="{DB09EF82-CC99-45D9-A415-2CC70A237EB4}"/>
              </a:ext>
            </a:extLst>
          </p:cNvPr>
          <p:cNvSpPr/>
          <p:nvPr/>
        </p:nvSpPr>
        <p:spPr>
          <a:xfrm rot="16200000">
            <a:off x="3308881" y="1309857"/>
            <a:ext cx="3049792" cy="8046489"/>
          </a:xfrm>
          <a:prstGeom prst="flowChartDelay">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phic 7" descr="Stopwatch with solid fill">
            <a:extLst>
              <a:ext uri="{FF2B5EF4-FFF2-40B4-BE49-F238E27FC236}">
                <a16:creationId xmlns:a16="http://schemas.microsoft.com/office/drawing/2014/main" id="{7227AEE4-0E99-4366-BBB7-3B815DB4EB0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6423" y="5128930"/>
            <a:ext cx="1279128" cy="1279128"/>
          </a:xfrm>
          <a:prstGeom prst="rect">
            <a:avLst/>
          </a:prstGeom>
        </p:spPr>
      </p:pic>
      <p:sp>
        <p:nvSpPr>
          <p:cNvPr id="9" name="TextBox 8">
            <a:extLst>
              <a:ext uri="{FF2B5EF4-FFF2-40B4-BE49-F238E27FC236}">
                <a16:creationId xmlns:a16="http://schemas.microsoft.com/office/drawing/2014/main" id="{20364497-D643-44B8-A6E9-91B8FAF9272E}"/>
              </a:ext>
            </a:extLst>
          </p:cNvPr>
          <p:cNvSpPr txBox="1"/>
          <p:nvPr/>
        </p:nvSpPr>
        <p:spPr>
          <a:xfrm>
            <a:off x="2045417" y="4623826"/>
            <a:ext cx="6443830" cy="2708434"/>
          </a:xfrm>
          <a:prstGeom prst="rect">
            <a:avLst/>
          </a:prstGeom>
          <a:noFill/>
        </p:spPr>
        <p:txBody>
          <a:bodyPr wrap="square" lIns="91440" tIns="45720" rIns="91440" bIns="45720" rtlCol="0" anchor="t">
            <a:spAutoFit/>
          </a:bodyPr>
          <a:lstStyle/>
          <a:p>
            <a:pPr algn="r"/>
            <a:r>
              <a:rPr lang="en-US" sz="3200" b="1" dirty="0">
                <a:solidFill>
                  <a:srgbClr val="232D4B"/>
                </a:solidFill>
                <a:latin typeface="+mj-lt"/>
              </a:rPr>
              <a:t>EP1EOa		</a:t>
            </a:r>
            <a:r>
              <a:rPr lang="en-US" sz="2400" b="1" dirty="0">
                <a:solidFill>
                  <a:srgbClr val="232D4B"/>
                </a:solidFill>
              </a:rPr>
              <a:t> </a:t>
            </a:r>
          </a:p>
          <a:p>
            <a:pPr algn="r"/>
            <a:r>
              <a:rPr lang="en-US" sz="2400" b="1" dirty="0">
                <a:solidFill>
                  <a:srgbClr val="232D4B"/>
                </a:solidFill>
              </a:rPr>
              <a:t>Provide one example of an improved outcome associated with an evidence-based change made by clinical nurses in alignment with the organization’s professional practice model.</a:t>
            </a:r>
          </a:p>
          <a:p>
            <a:pPr algn="ctr"/>
            <a:endParaRPr lang="en-US" sz="2400" b="1" dirty="0">
              <a:solidFill>
                <a:srgbClr val="232D4B"/>
              </a:solidFill>
            </a:endParaRPr>
          </a:p>
          <a:p>
            <a:pPr algn="ctr"/>
            <a:endParaRPr lang="en-US" dirty="0">
              <a:solidFill>
                <a:srgbClr val="232D4B"/>
              </a:solidFill>
            </a:endParaRPr>
          </a:p>
        </p:txBody>
      </p:sp>
      <p:pic>
        <p:nvPicPr>
          <p:cNvPr id="3" name="Picture 2">
            <a:extLst>
              <a:ext uri="{FF2B5EF4-FFF2-40B4-BE49-F238E27FC236}">
                <a16:creationId xmlns:a16="http://schemas.microsoft.com/office/drawing/2014/main" id="{4F307DE6-9F9C-4F0C-B580-E582616FDFDE}"/>
              </a:ext>
            </a:extLst>
          </p:cNvPr>
          <p:cNvPicPr>
            <a:picLocks noChangeAspect="1"/>
          </p:cNvPicPr>
          <p:nvPr/>
        </p:nvPicPr>
        <p:blipFill>
          <a:blip r:embed="rId6"/>
          <a:stretch>
            <a:fillRect/>
          </a:stretch>
        </p:blipFill>
        <p:spPr>
          <a:xfrm>
            <a:off x="7271645" y="4481322"/>
            <a:ext cx="647608" cy="647608"/>
          </a:xfrm>
          <a:prstGeom prst="rect">
            <a:avLst/>
          </a:prstGeom>
        </p:spPr>
      </p:pic>
    </p:spTree>
    <p:extLst>
      <p:ext uri="{BB962C8B-B14F-4D97-AF65-F5344CB8AC3E}">
        <p14:creationId xmlns:p14="http://schemas.microsoft.com/office/powerpoint/2010/main" val="1053833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F2FE05D-F349-4B1D-BF1D-2D87D471BA27}"/>
              </a:ext>
            </a:extLst>
          </p:cNvPr>
          <p:cNvSpPr txBox="1">
            <a:spLocks/>
          </p:cNvSpPr>
          <p:nvPr/>
        </p:nvSpPr>
        <p:spPr>
          <a:xfrm>
            <a:off x="908495" y="271468"/>
            <a:ext cx="6545979" cy="873350"/>
          </a:xfrm>
          <a:prstGeom prst="rect">
            <a:avLst/>
          </a:prstGeom>
          <a:noFill/>
        </p:spPr>
        <p:txBody>
          <a:bodyPr vert="horz" lIns="91440" tIns="45720" rIns="91440" bIns="45720" rtlCol="0" anchor="t" anchorCtr="0">
            <a:noAutofit/>
          </a:bodyPr>
          <a:lstStyle>
            <a:lvl1pPr algn="l" defTabSz="914400" rtl="0" eaLnBrk="1" latinLnBrk="0" hangingPunct="1">
              <a:lnSpc>
                <a:spcPct val="90000"/>
              </a:lnSpc>
              <a:spcBef>
                <a:spcPct val="0"/>
              </a:spcBef>
              <a:buNone/>
              <a:defRPr sz="4000" b="0" i="0" kern="1200" baseline="0">
                <a:solidFill>
                  <a:schemeClr val="tx2"/>
                </a:solidFill>
                <a:latin typeface="+mn-lt"/>
                <a:ea typeface="+mj-ea"/>
                <a:cs typeface="+mj-cs"/>
              </a:defRPr>
            </a:lvl1pPr>
          </a:lstStyle>
          <a:p>
            <a:r>
              <a:rPr lang="en-US" sz="6000">
                <a:solidFill>
                  <a:srgbClr val="232D4B"/>
                </a:solidFill>
              </a:rPr>
              <a:t>Magnet Minute</a:t>
            </a:r>
          </a:p>
        </p:txBody>
      </p:sp>
      <p:pic>
        <p:nvPicPr>
          <p:cNvPr id="5" name="Graphic 4" descr="Stopwatch with solid fill">
            <a:extLst>
              <a:ext uri="{FF2B5EF4-FFF2-40B4-BE49-F238E27FC236}">
                <a16:creationId xmlns:a16="http://schemas.microsoft.com/office/drawing/2014/main" id="{ABE9F4E1-8041-4B35-AD7C-255B3D0B106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923216" y="271801"/>
            <a:ext cx="872649" cy="872649"/>
          </a:xfrm>
          <a:prstGeom prst="rect">
            <a:avLst/>
          </a:prstGeom>
        </p:spPr>
      </p:pic>
      <p:pic>
        <p:nvPicPr>
          <p:cNvPr id="6" name="Picture 5">
            <a:extLst>
              <a:ext uri="{FF2B5EF4-FFF2-40B4-BE49-F238E27FC236}">
                <a16:creationId xmlns:a16="http://schemas.microsoft.com/office/drawing/2014/main" id="{3E2B770E-AC1A-476A-8037-54A708E5C6A3}"/>
              </a:ext>
            </a:extLst>
          </p:cNvPr>
          <p:cNvPicPr>
            <a:picLocks noChangeAspect="1"/>
          </p:cNvPicPr>
          <p:nvPr/>
        </p:nvPicPr>
        <p:blipFill>
          <a:blip r:embed="rId5" cstate="print">
            <a:extLst>
              <a:ext uri="{28A0092B-C50C-407E-A947-70E740481C1C}">
                <a14:useLocalDpi xmlns:a14="http://schemas.microsoft.com/office/drawing/2010/main" val="0"/>
              </a:ext>
            </a:extLst>
          </a:blip>
          <a:srcRect l="13276" r="13276"/>
          <a:stretch/>
        </p:blipFill>
        <p:spPr>
          <a:xfrm>
            <a:off x="7897090" y="180656"/>
            <a:ext cx="3849600" cy="3495115"/>
          </a:xfrm>
          <a:prstGeom prst="ellipse">
            <a:avLst/>
          </a:prstGeom>
          <a:ln w="28575" cap="rnd">
            <a:solidFill>
              <a:schemeClr val="bg1"/>
            </a:solidFill>
            <a:prstDash val="solid"/>
          </a:ln>
          <a:effectLst>
            <a:outerShdw blurRad="127000" algn="bl" rotWithShape="0">
              <a:srgbClr val="000000"/>
            </a:outerShdw>
          </a:effectLst>
        </p:spPr>
      </p:pic>
      <p:sp>
        <p:nvSpPr>
          <p:cNvPr id="7" name="TextBox 57">
            <a:extLst>
              <a:ext uri="{FF2B5EF4-FFF2-40B4-BE49-F238E27FC236}">
                <a16:creationId xmlns:a16="http://schemas.microsoft.com/office/drawing/2014/main" id="{9FD89DE4-74EC-4495-AA9E-6A7EFA4186C3}"/>
              </a:ext>
            </a:extLst>
          </p:cNvPr>
          <p:cNvSpPr txBox="1"/>
          <p:nvPr/>
        </p:nvSpPr>
        <p:spPr>
          <a:xfrm>
            <a:off x="1032733" y="1059497"/>
            <a:ext cx="6864357" cy="522835"/>
          </a:xfrm>
          <a:prstGeom prst="rect">
            <a:avLst/>
          </a:prstGeom>
        </p:spPr>
        <p:txBody>
          <a:bodyPr wrap="square" lIns="0" tIns="0" rIns="0" bIns="0" rtlCol="0" anchor="t">
            <a:spAutoFit/>
          </a:bodyPr>
          <a:lstStyle/>
          <a:p>
            <a:pPr>
              <a:lnSpc>
                <a:spcPts val="4659"/>
              </a:lnSpc>
              <a:spcBef>
                <a:spcPct val="0"/>
              </a:spcBef>
            </a:pPr>
            <a:r>
              <a:rPr lang="en-US" sz="2400" spc="166" dirty="0">
                <a:solidFill>
                  <a:srgbClr val="232D4B"/>
                </a:solidFill>
                <a:latin typeface="Franklin Gothic Demi"/>
              </a:rPr>
              <a:t>Patient Experience Improvement on 3 West</a:t>
            </a:r>
          </a:p>
        </p:txBody>
      </p:sp>
      <p:sp>
        <p:nvSpPr>
          <p:cNvPr id="8" name="TextBox 58">
            <a:extLst>
              <a:ext uri="{FF2B5EF4-FFF2-40B4-BE49-F238E27FC236}">
                <a16:creationId xmlns:a16="http://schemas.microsoft.com/office/drawing/2014/main" id="{4C7F1792-6DB3-4622-ADA6-81AAF7AB190D}"/>
              </a:ext>
            </a:extLst>
          </p:cNvPr>
          <p:cNvSpPr txBox="1"/>
          <p:nvPr/>
        </p:nvSpPr>
        <p:spPr>
          <a:xfrm>
            <a:off x="1032733" y="1748271"/>
            <a:ext cx="5763132" cy="1723549"/>
          </a:xfrm>
          <a:prstGeom prst="rect">
            <a:avLst/>
          </a:prstGeom>
        </p:spPr>
        <p:txBody>
          <a:bodyPr wrap="square" lIns="0" tIns="0" rIns="0" bIns="0" rtlCol="0" anchor="t">
            <a:spAutoFit/>
          </a:bodyPr>
          <a:lstStyle/>
          <a:p>
            <a:pPr>
              <a:spcBef>
                <a:spcPct val="0"/>
              </a:spcBef>
            </a:pPr>
            <a:r>
              <a:rPr lang="en-US" sz="1600" dirty="0">
                <a:solidFill>
                  <a:srgbClr val="232D4B"/>
                </a:solidFill>
              </a:rPr>
              <a:t>Inpatient Charge Nurse and Patient Experience Champion, Daniesha Shelton, and Unit Based Nurse Leader Ty Ashworth sought to improve the patient experience on 3 West, and focused on the question “Staff Effort to Include You in Decisions Regarding Treatment”. Daniesha and Ty connected with Anita Orr from Patient Experience and explored the Agency for Healthcare Research and Quality (AHRQ) resource for evidence-based solutions.</a:t>
            </a:r>
            <a:endParaRPr lang="en-US" sz="1600" dirty="0">
              <a:solidFill>
                <a:srgbClr val="002060"/>
              </a:solidFill>
            </a:endParaRPr>
          </a:p>
        </p:txBody>
      </p:sp>
      <p:sp>
        <p:nvSpPr>
          <p:cNvPr id="9" name="TextBox 8">
            <a:extLst>
              <a:ext uri="{FF2B5EF4-FFF2-40B4-BE49-F238E27FC236}">
                <a16:creationId xmlns:a16="http://schemas.microsoft.com/office/drawing/2014/main" id="{D3C0FBAB-5240-4143-9A97-F373199560F2}"/>
              </a:ext>
            </a:extLst>
          </p:cNvPr>
          <p:cNvSpPr txBox="1"/>
          <p:nvPr/>
        </p:nvSpPr>
        <p:spPr>
          <a:xfrm>
            <a:off x="7014829" y="3765404"/>
            <a:ext cx="5076652" cy="2062103"/>
          </a:xfrm>
          <a:prstGeom prst="rect">
            <a:avLst/>
          </a:prstGeom>
          <a:noFill/>
        </p:spPr>
        <p:txBody>
          <a:bodyPr wrap="square" lIns="91440" tIns="45720" rIns="91440" bIns="45720" rtlCol="0" anchor="t">
            <a:spAutoFit/>
          </a:bodyPr>
          <a:lstStyle/>
          <a:p>
            <a:pPr>
              <a:spcBef>
                <a:spcPct val="0"/>
              </a:spcBef>
            </a:pPr>
            <a:r>
              <a:rPr lang="en-US" sz="1600" dirty="0">
                <a:solidFill>
                  <a:srgbClr val="232D4B"/>
                </a:solidFill>
              </a:rPr>
              <a:t>Daniesha and Ty followed the AHRQ strategy involving bedside shift reports that actively engage patients and families to improve patient experience. They led the 3 West team to implement bedside handoff-of-care within the 1</a:t>
            </a:r>
            <a:r>
              <a:rPr lang="en-US" sz="1600" baseline="30000" dirty="0">
                <a:solidFill>
                  <a:srgbClr val="232D4B"/>
                </a:solidFill>
              </a:rPr>
              <a:t>st</a:t>
            </a:r>
            <a:r>
              <a:rPr lang="en-US" sz="1600" dirty="0">
                <a:solidFill>
                  <a:srgbClr val="232D4B"/>
                </a:solidFill>
              </a:rPr>
              <a:t> hour of each shift, including asking the patient “What are your current goals &amp; concerns?” and updated the visual management board when completed. They were successful in improving the patient experience.</a:t>
            </a:r>
          </a:p>
        </p:txBody>
      </p:sp>
      <p:pic>
        <p:nvPicPr>
          <p:cNvPr id="3" name="Picture 2">
            <a:extLst>
              <a:ext uri="{FF2B5EF4-FFF2-40B4-BE49-F238E27FC236}">
                <a16:creationId xmlns:a16="http://schemas.microsoft.com/office/drawing/2014/main" id="{1E8CA7A1-3410-4A29-A24B-C55234D05B67}"/>
              </a:ext>
            </a:extLst>
          </p:cNvPr>
          <p:cNvPicPr>
            <a:picLocks noChangeAspect="1"/>
          </p:cNvPicPr>
          <p:nvPr/>
        </p:nvPicPr>
        <p:blipFill>
          <a:blip r:embed="rId6"/>
          <a:stretch>
            <a:fillRect/>
          </a:stretch>
        </p:blipFill>
        <p:spPr>
          <a:xfrm>
            <a:off x="1032733" y="3637759"/>
            <a:ext cx="5784642" cy="3161682"/>
          </a:xfrm>
          <a:prstGeom prst="rect">
            <a:avLst/>
          </a:prstGeom>
          <a:effectLst>
            <a:glow rad="63500">
              <a:schemeClr val="accent2">
                <a:alpha val="40000"/>
              </a:schemeClr>
            </a:glow>
          </a:effectLst>
        </p:spPr>
      </p:pic>
      <p:pic>
        <p:nvPicPr>
          <p:cNvPr id="12" name="Picture 11">
            <a:extLst>
              <a:ext uri="{FF2B5EF4-FFF2-40B4-BE49-F238E27FC236}">
                <a16:creationId xmlns:a16="http://schemas.microsoft.com/office/drawing/2014/main" id="{236E10CA-6F48-4A4B-B1E4-A9D37D389677}"/>
              </a:ext>
            </a:extLst>
          </p:cNvPr>
          <p:cNvPicPr>
            <a:picLocks noChangeAspect="1"/>
          </p:cNvPicPr>
          <p:nvPr/>
        </p:nvPicPr>
        <p:blipFill>
          <a:blip r:embed="rId7"/>
          <a:stretch>
            <a:fillRect/>
          </a:stretch>
        </p:blipFill>
        <p:spPr>
          <a:xfrm>
            <a:off x="8227609" y="6163361"/>
            <a:ext cx="647608" cy="647608"/>
          </a:xfrm>
          <a:prstGeom prst="rect">
            <a:avLst/>
          </a:prstGeom>
        </p:spPr>
      </p:pic>
    </p:spTree>
    <p:extLst>
      <p:ext uri="{BB962C8B-B14F-4D97-AF65-F5344CB8AC3E}">
        <p14:creationId xmlns:p14="http://schemas.microsoft.com/office/powerpoint/2010/main" val="22425890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Design A-Blue-orange-torqouise">
  <a:themeElements>
    <a:clrScheme name="UVA-Blue-Orange-Cyan">
      <a:dk1>
        <a:srgbClr val="000000"/>
      </a:dk1>
      <a:lt1>
        <a:srgbClr val="FFFFFF"/>
      </a:lt1>
      <a:dk2>
        <a:srgbClr val="222E4A"/>
      </a:dk2>
      <a:lt2>
        <a:srgbClr val="FFFFFF"/>
      </a:lt2>
      <a:accent1>
        <a:srgbClr val="E57102"/>
      </a:accent1>
      <a:accent2>
        <a:srgbClr val="222E4A"/>
      </a:accent2>
      <a:accent3>
        <a:srgbClr val="029FDF"/>
      </a:accent3>
      <a:accent4>
        <a:srgbClr val="40B8E7"/>
      </a:accent4>
      <a:accent5>
        <a:srgbClr val="7ECEEF"/>
      </a:accent5>
      <a:accent6>
        <a:srgbClr val="C0E7F7"/>
      </a:accent6>
      <a:hlink>
        <a:srgbClr val="0563C1"/>
      </a:hlink>
      <a:folHlink>
        <a:srgbClr val="0263C1"/>
      </a:folHlink>
    </a:clrScheme>
    <a:fontScheme name="UVA Franklin">
      <a:majorFont>
        <a:latin typeface="Franklin Gothic Medium"/>
        <a:ea typeface=""/>
        <a:cs typeface=""/>
      </a:majorFont>
      <a:minorFont>
        <a:latin typeface="Franklin Gothic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sign A in Blue- Orange- Cyan" id="{359B341E-50F8-424F-AB0D-69A58BEBFF21}" vid="{1CF8BDD8-6135-4E4B-AC38-08FE3CD7A1BE}"/>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187c4d2f-922b-4a46-9d5e-472d0d819796" xsi:nil="true"/>
    <Category xmlns="ad44e069-19a0-485d-ba55-710528705698" xsi:nil="true"/>
    <lcf76f155ced4ddcb4097134ff3c332f xmlns="ad44e069-19a0-485d-ba55-710528705698">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4F7F9CFAB6A644FAEDDCDD7DA8BAF5E" ma:contentTypeVersion="11" ma:contentTypeDescription="Create a new document." ma:contentTypeScope="" ma:versionID="7b9810d83c34c1ff715699d2082e295b">
  <xsd:schema xmlns:xsd="http://www.w3.org/2001/XMLSchema" xmlns:xs="http://www.w3.org/2001/XMLSchema" xmlns:p="http://schemas.microsoft.com/office/2006/metadata/properties" xmlns:ns2="ad44e069-19a0-485d-ba55-710528705698" xmlns:ns3="187c4d2f-922b-4a46-9d5e-472d0d819796" targetNamespace="http://schemas.microsoft.com/office/2006/metadata/properties" ma:root="true" ma:fieldsID="18164cc9dd4e753ced4452357e08a52c" ns2:_="" ns3:_="">
    <xsd:import namespace="ad44e069-19a0-485d-ba55-710528705698"/>
    <xsd:import namespace="187c4d2f-922b-4a46-9d5e-472d0d81979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Category"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d44e069-19a0-485d-ba55-71052870569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Category" ma:index="12" nillable="true" ma:displayName="Category" ma:description="Draft, Review, Final, Inactive" ma:format="Dropdown" ma:internalName="Category">
      <xsd:simpleType>
        <xsd:union memberTypes="dms:Text">
          <xsd:simpleType>
            <xsd:restriction base="dms:Choice">
              <xsd:enumeration value="Draft"/>
              <xsd:enumeration value="Review"/>
              <xsd:enumeration value="Final"/>
              <xsd:enumeration value="Inactive"/>
            </xsd:restriction>
          </xsd:simpleType>
        </xsd:unio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2b663f0c-57c3-4ace-9631-5bb0a6725db4"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87c4d2f-922b-4a46-9d5e-472d0d819796"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98bd69aa-84ac-4992-96ab-b07f7d6baee0}" ma:internalName="TaxCatchAll" ma:showField="CatchAllData" ma:web="187c4d2f-922b-4a46-9d5e-472d0d81979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F8201A1-8E37-40BD-949B-4C643017264D}">
  <ds:schemaRefs>
    <ds:schemaRef ds:uri="http://schemas.microsoft.com/sharepoint/v3/contenttype/forms"/>
  </ds:schemaRefs>
</ds:datastoreItem>
</file>

<file path=customXml/itemProps2.xml><?xml version="1.0" encoding="utf-8"?>
<ds:datastoreItem xmlns:ds="http://schemas.openxmlformats.org/officeDocument/2006/customXml" ds:itemID="{E1F54388-1C9C-4555-9214-B7CB3133A7D3}">
  <ds:schemaRefs>
    <ds:schemaRef ds:uri="http://schemas.openxmlformats.org/package/2006/metadata/core-properties"/>
    <ds:schemaRef ds:uri="187c4d2f-922b-4a46-9d5e-472d0d819796"/>
    <ds:schemaRef ds:uri="ad44e069-19a0-485d-ba55-710528705698"/>
    <ds:schemaRef ds:uri="http://purl.org/dc/elements/1.1/"/>
    <ds:schemaRef ds:uri="http://purl.org/dc/dcmitype/"/>
    <ds:schemaRef ds:uri="http://schemas.microsoft.com/office/2006/documentManagement/types"/>
    <ds:schemaRef ds:uri="http://schemas.microsoft.com/office/infopath/2007/PartnerControls"/>
    <ds:schemaRef ds:uri="http://schemas.microsoft.com/office/2006/metadata/properties"/>
    <ds:schemaRef ds:uri="http://www.w3.org/XML/1998/namespace"/>
    <ds:schemaRef ds:uri="http://purl.org/dc/terms/"/>
  </ds:schemaRefs>
</ds:datastoreItem>
</file>

<file path=customXml/itemProps3.xml><?xml version="1.0" encoding="utf-8"?>
<ds:datastoreItem xmlns:ds="http://schemas.openxmlformats.org/officeDocument/2006/customXml" ds:itemID="{266C3198-0616-4ABE-8449-7D0DDE365C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d44e069-19a0-485d-ba55-710528705698"/>
    <ds:schemaRef ds:uri="187c4d2f-922b-4a46-9d5e-472d0d81979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100</TotalTime>
  <Words>742</Words>
  <Application>Microsoft Office PowerPoint</Application>
  <PresentationFormat>Widescreen</PresentationFormat>
  <Paragraphs>18</Paragraphs>
  <Slides>2</Slides>
  <Notes>2</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vt:i4>
      </vt:variant>
    </vt:vector>
  </HeadingPairs>
  <TitlesOfParts>
    <vt:vector size="13" baseType="lpstr">
      <vt:lpstr>Apple Symbols</vt:lpstr>
      <vt:lpstr>Aptos</vt:lpstr>
      <vt:lpstr>Aptos Display</vt:lpstr>
      <vt:lpstr>Arial</vt:lpstr>
      <vt:lpstr>Calibri</vt:lpstr>
      <vt:lpstr>Franklin Gothic Book</vt:lpstr>
      <vt:lpstr>Franklin Gothic Demi</vt:lpstr>
      <vt:lpstr>Franklin Gothic Medium</vt:lpstr>
      <vt:lpstr>Wingdings</vt:lpstr>
      <vt:lpstr>office theme</vt:lpstr>
      <vt:lpstr>Design A-Blue-orange-torqouise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Speciale, Ava L *HS</dc:creator>
  <cp:lastModifiedBy>Speciale, Ava L *HS</cp:lastModifiedBy>
  <cp:revision>14</cp:revision>
  <dcterms:created xsi:type="dcterms:W3CDTF">2024-12-05T19:36:39Z</dcterms:created>
  <dcterms:modified xsi:type="dcterms:W3CDTF">2024-12-18T16:13:00Z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0x01010034F7F9CFAB6A644FAEDDCDD7DA8BAF5E</vt:lpwstr>
  </property>
  <property fmtid="{D5CDD505-2E9C-101B-9397-08002B2CF9AE}" pid="3" name="MediaServiceImageTags">
    <vt:lpwstr/>
  </property>
</Properties>
</file>