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notesMasterIdLst>
    <p:notesMasterId r:id="rId8"/>
  </p:notesMasterIdLst>
  <p:sldIdLst>
    <p:sldId id="293" r:id="rId6"/>
    <p:sldId id="29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2" autoAdjust="0"/>
    <p:restoredTop sz="55981" autoAdjust="0"/>
  </p:normalViewPr>
  <p:slideViewPr>
    <p:cSldViewPr snapToGrid="0">
      <p:cViewPr varScale="1">
        <p:scale>
          <a:sx n="64" d="100"/>
          <a:sy n="64" d="100"/>
        </p:scale>
        <p:origin x="2106"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ACEA75-91B4-4F15-ABC6-AF64485482BA}" type="datetimeFigureOut">
              <a:t>12/18/2024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3C0162-7F3C-4CE3-9C70-CE0032F2F61C}" type="slidenum">
              <a:t>‹#›</a:t>
            </a:fld>
            <a:endParaRPr lang="en-US"/>
          </a:p>
        </p:txBody>
      </p:sp>
    </p:spTree>
    <p:extLst>
      <p:ext uri="{BB962C8B-B14F-4D97-AF65-F5344CB8AC3E}">
        <p14:creationId xmlns:p14="http://schemas.microsoft.com/office/powerpoint/2010/main" val="4208149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Magnet Recognition</a:t>
            </a:r>
            <a:r>
              <a:rPr lang="en-US" b="1"/>
              <a:t>® </a:t>
            </a:r>
            <a:r>
              <a:rPr lang="en-US"/>
              <a:t>is an honor reserved for organizations that demonstrate commitment to transformational leadership, structural empowerment, exemplary professional practice, and new knowledge and innovation. As a Magnet-recognized organization, UVA Health University Medical Center nurses achieve excellence in these areas by leveraging our Nursing Care Delivery Model of </a:t>
            </a:r>
            <a:r>
              <a:rPr lang="en-US" b="1"/>
              <a:t>Relationship-Based Care</a:t>
            </a:r>
            <a:r>
              <a:rPr lang="en-US"/>
              <a:t>, shown here at the center of our Professional Practice Model.</a:t>
            </a:r>
          </a:p>
          <a:p>
            <a:endParaRPr lang="en-US" dirty="0"/>
          </a:p>
          <a:p>
            <a:r>
              <a:rPr lang="en-US"/>
              <a:t>This</a:t>
            </a:r>
            <a:r>
              <a:rPr lang="en-US" dirty="0"/>
              <a:t> Magnet Moment is for the SE2EOb standard, which requires the following: Provide one example of an improved outcome associated with the application of nursing standards of practice implemented due to a clinical nurse’s participation in a nursing professional organization. </a:t>
            </a:r>
          </a:p>
        </p:txBody>
      </p:sp>
      <p:sp>
        <p:nvSpPr>
          <p:cNvPr id="4" name="Slide Number Placeholder 3"/>
          <p:cNvSpPr>
            <a:spLocks noGrp="1"/>
          </p:cNvSpPr>
          <p:nvPr>
            <p:ph type="sldNum" sz="quarter" idx="5"/>
          </p:nvPr>
        </p:nvSpPr>
        <p:spPr/>
        <p:txBody>
          <a:bodyPr/>
          <a:lstStyle/>
          <a:p>
            <a:fld id="{C2BF29B1-6899-4011-A34E-A8AFEFD586C7}" type="slidenum">
              <a:rPr lang="en-US" smtClean="0"/>
              <a:t>1</a:t>
            </a:fld>
            <a:endParaRPr lang="en-US"/>
          </a:p>
        </p:txBody>
      </p:sp>
    </p:spTree>
    <p:extLst>
      <p:ext uri="{BB962C8B-B14F-4D97-AF65-F5344CB8AC3E}">
        <p14:creationId xmlns:p14="http://schemas.microsoft.com/office/powerpoint/2010/main" val="868172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subset of patients in the Stem Cell Transplant Unit (SCTU) receive a chemotherapy agent named Thiotepa, most often used in this setting as a conditioning agent to prepare for transplant. Thiotepa is excreted through the skin as sweat. Skin toxicity can occur from high concentrations of Thiotepa on the skin, especially in the groin, axillae, skin folds, in the neck area and under dressings. It can cause severe skin irritation, which can worsen with increased frequency of dressing changes and cleaning of central line insertion sites. Patients receiving Thiotepa must take frequent showers, change anything that has come in contact with their skin after showering, cannot use the standard dressing applied to central lines, and must avoid perfumes and lotions. The nursing standard of practice in the SCTU was for patients to shower every six hours, with linen and dressing changes after the shower. Everything that touched the patient’s skin was changed, including their identification wristband. However, patients receiving Thiotepa in the SCTU were experiencing skin irritation around the dressing site with frequent central line dressing changes and hygienic care. Additionally, the dressings used for central lines for these patients were not standard, and there was variation in the amount of skin that the dressing covered. </a:t>
            </a:r>
          </a:p>
          <a:p>
            <a:endParaRPr lang="en-US" dirty="0"/>
          </a:p>
          <a:p>
            <a:r>
              <a:rPr lang="en-US" dirty="0"/>
              <a:t>Clinical Nurse Specialist Tanya Thomas is an actively participating member of the Oncology Nursing Society (ONS). She has led or supported the development of patient education content, review of evidence-based practice recommendations, and developed guidelines for ONS related to extravasation. Tanya also serves as the clinical lead for the ONS and American Society of Clinical Oncology Extravasation Management Guideline, which will be the first guideline providing guidance related to all aspects of antineoplastic extravasation management. Tanya became concerned when she noted that 50% of patients receiving Thiotepa in the SCTU were experiencing skin irritation around their central line dressing site. She was able to leverage her connections to ONS to seek guidance on the management of skin care for patients receiving Thiotepa. Tanya collaborated with Clinician 3 Paula Edwards and Clinician 4 Paul Yoder. Together, they learned that patients in the SCTU were showering more frequently than necessary, every 6 hours, with complete linen and dressing changes after the shower. They also discovered that central line dressings for patients receiving Thiotepa were not standard within the transplant community, and the amount of skin covered varied. With the information learned from ONS resources and colleagues, the clinical nurses identified opportunities to improve nursing practice in the care of patients receiving Thiotepa. </a:t>
            </a:r>
            <a:r>
              <a:rPr lang="en-US" sz="1200" dirty="0">
                <a:solidFill>
                  <a:srgbClr val="232D4B"/>
                </a:solidFill>
              </a:rPr>
              <a:t>Tanya, Paula and Paul revised the Standard Operating Procedure for care of these patients, including changing the frequency of showering and a standardized process for central line dressings. They also updated relevant patient education and trained the SCTU team on the nursing practice revisions. </a:t>
            </a:r>
          </a:p>
          <a:p>
            <a:endParaRPr lang="en-US" sz="1200" dirty="0">
              <a:solidFill>
                <a:srgbClr val="232D4B"/>
              </a:solidFill>
            </a:endParaRPr>
          </a:p>
          <a:p>
            <a:r>
              <a:rPr lang="en-US" sz="1200" dirty="0">
                <a:solidFill>
                  <a:srgbClr val="232D4B"/>
                </a:solidFill>
              </a:rPr>
              <a:t>As a result of their efforts, no patients experienced skin irritation related to their central line dressing while receiving Thiotepa after the changes. </a:t>
            </a:r>
            <a:endParaRPr lang="en-US" dirty="0"/>
          </a:p>
        </p:txBody>
      </p:sp>
      <p:sp>
        <p:nvSpPr>
          <p:cNvPr id="4" name="Slide Number Placeholder 3"/>
          <p:cNvSpPr>
            <a:spLocks noGrp="1"/>
          </p:cNvSpPr>
          <p:nvPr>
            <p:ph type="sldNum" sz="quarter" idx="5"/>
          </p:nvPr>
        </p:nvSpPr>
        <p:spPr/>
        <p:txBody>
          <a:bodyPr/>
          <a:lstStyle/>
          <a:p>
            <a:fld id="{C2BF29B1-6899-4011-A34E-A8AFEFD586C7}" type="slidenum">
              <a:rPr lang="en-US" smtClean="0"/>
              <a:t>2</a:t>
            </a:fld>
            <a:endParaRPr lang="en-US"/>
          </a:p>
        </p:txBody>
      </p:sp>
    </p:spTree>
    <p:extLst>
      <p:ext uri="{BB962C8B-B14F-4D97-AF65-F5344CB8AC3E}">
        <p14:creationId xmlns:p14="http://schemas.microsoft.com/office/powerpoint/2010/main" val="8371266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Graph">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1611BDE-D6CD-401A-8CDA-77BF2E91F5C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4ED269C-734A-789C-7552-8810D1932F76}"/>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555C5EE-C77D-04FF-AEE6-4CFFA3B1A134}"/>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92C9729-D3CE-54E4-7332-451B2E8A3726}"/>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BD2F01AC-51A7-3A40-8AF2-7CA495584982}"/>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14" name="Footer Placeholder 4">
            <a:extLst>
              <a:ext uri="{FF2B5EF4-FFF2-40B4-BE49-F238E27FC236}">
                <a16:creationId xmlns:a16="http://schemas.microsoft.com/office/drawing/2014/main" id="{27BD05FE-C4D6-817C-6C54-8BEA117776D2}"/>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15" name="Slide Number Placeholder 5">
            <a:extLst>
              <a:ext uri="{FF2B5EF4-FFF2-40B4-BE49-F238E27FC236}">
                <a16:creationId xmlns:a16="http://schemas.microsoft.com/office/drawing/2014/main" id="{B0F2FDDA-3C86-E0A1-30E9-74B882BF1C6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4B12A256-E9B0-3029-8A73-28180CD5ECD6}"/>
              </a:ext>
            </a:extLst>
          </p:cNvPr>
          <p:cNvSpPr>
            <a:spLocks noGrp="1"/>
          </p:cNvSpPr>
          <p:nvPr>
            <p:ph type="title" hasCustomPrompt="1"/>
          </p:nvPr>
        </p:nvSpPr>
        <p:spPr>
          <a:xfrm>
            <a:off x="1493616" y="635438"/>
            <a:ext cx="9845550" cy="1158265"/>
          </a:xfrm>
        </p:spPr>
        <p:txBody>
          <a:bodyPr anchor="t" anchorCtr="0">
            <a:noAutofit/>
          </a:bodyPr>
          <a:lstStyle>
            <a:lvl1pPr>
              <a:defRPr sz="4000" baseline="0">
                <a:latin typeface="+mn-lt"/>
              </a:defRPr>
            </a:lvl1pPr>
          </a:lstStyle>
          <a:p>
            <a:r>
              <a:rPr lang="en-US" dirty="0"/>
              <a:t>Click to edit slide title</a:t>
            </a:r>
          </a:p>
        </p:txBody>
      </p:sp>
      <p:sp>
        <p:nvSpPr>
          <p:cNvPr id="5" name="Chart Placeholder 4">
            <a:extLst>
              <a:ext uri="{FF2B5EF4-FFF2-40B4-BE49-F238E27FC236}">
                <a16:creationId xmlns:a16="http://schemas.microsoft.com/office/drawing/2014/main" id="{881663B0-35CF-F099-B5AC-3B39C4812652}"/>
              </a:ext>
            </a:extLst>
          </p:cNvPr>
          <p:cNvSpPr>
            <a:spLocks noGrp="1"/>
          </p:cNvSpPr>
          <p:nvPr>
            <p:ph type="chart" sz="quarter" idx="13"/>
          </p:nvPr>
        </p:nvSpPr>
        <p:spPr>
          <a:xfrm>
            <a:off x="1600200" y="1762126"/>
            <a:ext cx="9763125" cy="4043764"/>
          </a:xfrm>
          <a:solidFill>
            <a:schemeClr val="bg1">
              <a:lumMod val="95000"/>
            </a:schemeClr>
          </a:solidFill>
        </p:spPr>
        <p:txBody>
          <a:bodyPr/>
          <a:lstStyle>
            <a:lvl1pPr marL="0" indent="0">
              <a:buFontTx/>
              <a:buNone/>
              <a:defRPr/>
            </a:lvl1pPr>
          </a:lstStyle>
          <a:p>
            <a:r>
              <a:rPr lang="en-US"/>
              <a:t>Click icon to add chart</a:t>
            </a:r>
            <a:endParaRPr lang="en-US" dirty="0"/>
          </a:p>
        </p:txBody>
      </p:sp>
      <p:pic>
        <p:nvPicPr>
          <p:cNvPr id="4" name="Graphic 12">
            <a:extLst>
              <a:ext uri="{FF2B5EF4-FFF2-40B4-BE49-F238E27FC236}">
                <a16:creationId xmlns:a16="http://schemas.microsoft.com/office/drawing/2014/main" id="{4C3C43D0-5C3E-C125-F82B-8C39060357B3}"/>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8" name="Picture 7" descr="A green and black sign with white text&#10;&#10;Description automatically generated with low confidence">
            <a:extLst>
              <a:ext uri="{FF2B5EF4-FFF2-40B4-BE49-F238E27FC236}">
                <a16:creationId xmlns:a16="http://schemas.microsoft.com/office/drawing/2014/main" id="{7E56C374-2852-6E6F-2AF8-21CF637B983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4594047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tart Slide White">
    <p:bg>
      <p:bgPr>
        <a:solidFill>
          <a:schemeClr val="bg1"/>
        </a:solidFill>
        <a:effectLst/>
      </p:bgPr>
    </p:bg>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BFD443E8-3D25-F1C1-EB61-D861DD366C0F}"/>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663940" y="1085372"/>
            <a:ext cx="2440596" cy="613862"/>
          </a:xfrm>
          <a:prstGeom prst="rect">
            <a:avLst/>
          </a:prstGeom>
        </p:spPr>
      </p:pic>
      <p:sp>
        <p:nvSpPr>
          <p:cNvPr id="3" name="Subtitle 2">
            <a:extLst>
              <a:ext uri="{FF2B5EF4-FFF2-40B4-BE49-F238E27FC236}">
                <a16:creationId xmlns:a16="http://schemas.microsoft.com/office/drawing/2014/main" id="{5C32AC36-C786-9DFA-8F47-836C13CDCC37}"/>
              </a:ext>
            </a:extLst>
          </p:cNvPr>
          <p:cNvSpPr>
            <a:spLocks noGrp="1"/>
          </p:cNvSpPr>
          <p:nvPr>
            <p:ph type="subTitle" idx="1"/>
          </p:nvPr>
        </p:nvSpPr>
        <p:spPr>
          <a:xfrm>
            <a:off x="690943" y="4262182"/>
            <a:ext cx="7270744" cy="481074"/>
          </a:xfrm>
        </p:spPr>
        <p:txBody>
          <a:bodyPr>
            <a:noAutofit/>
          </a:bodyPr>
          <a:lstStyle>
            <a:lvl1pPr marL="0" indent="0" algn="l">
              <a:lnSpc>
                <a:spcPts val="3600"/>
              </a:lnSpc>
              <a:buNone/>
              <a:defRPr sz="32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 name="Title 1">
            <a:extLst>
              <a:ext uri="{FF2B5EF4-FFF2-40B4-BE49-F238E27FC236}">
                <a16:creationId xmlns:a16="http://schemas.microsoft.com/office/drawing/2014/main" id="{AA79E271-928F-15CD-4895-1399C9F9D4E4}"/>
              </a:ext>
            </a:extLst>
          </p:cNvPr>
          <p:cNvSpPr>
            <a:spLocks noGrp="1"/>
          </p:cNvSpPr>
          <p:nvPr>
            <p:ph type="ctrTitle"/>
          </p:nvPr>
        </p:nvSpPr>
        <p:spPr>
          <a:xfrm>
            <a:off x="665893" y="1899821"/>
            <a:ext cx="7270744" cy="2037810"/>
          </a:xfrm>
        </p:spPr>
        <p:txBody>
          <a:bodyPr anchor="t" anchorCtr="0">
            <a:noAutofit/>
          </a:bodyPr>
          <a:lstStyle>
            <a:lvl1pPr algn="l">
              <a:lnSpc>
                <a:spcPts val="7300"/>
              </a:lnSpc>
              <a:defRPr sz="7000" baseline="0">
                <a:solidFill>
                  <a:schemeClr val="tx2"/>
                </a:solidFill>
                <a:latin typeface="+mn-lt"/>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76C6A610-EA2C-373D-CFD9-5D92558EF53C}"/>
              </a:ext>
            </a:extLst>
          </p:cNvPr>
          <p:cNvSpPr/>
          <p:nvPr/>
        </p:nvSpPr>
        <p:spPr>
          <a:xfrm>
            <a:off x="808051" y="1308410"/>
            <a:ext cx="1177383" cy="1561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D0707A5-B842-3E94-72D0-DED8A701A26A}"/>
              </a:ext>
            </a:extLst>
          </p:cNvPr>
          <p:cNvSpPr/>
          <p:nvPr/>
        </p:nvSpPr>
        <p:spPr>
          <a:xfrm>
            <a:off x="8572500" y="0"/>
            <a:ext cx="3619500" cy="4906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4763B1C-C68B-1CC2-752F-0D0EC57F2605}"/>
              </a:ext>
            </a:extLst>
          </p:cNvPr>
          <p:cNvSpPr/>
          <p:nvPr/>
        </p:nvSpPr>
        <p:spPr>
          <a:xfrm>
            <a:off x="8572500" y="2276706"/>
            <a:ext cx="3619500" cy="38638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1823D9F-878A-40DA-6963-A25CFDF0D3F0}"/>
              </a:ext>
            </a:extLst>
          </p:cNvPr>
          <p:cNvSpPr/>
          <p:nvPr/>
        </p:nvSpPr>
        <p:spPr>
          <a:xfrm>
            <a:off x="8572500" y="6140606"/>
            <a:ext cx="36195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C7DD633-8515-E75A-B8C3-519101EC25B9}"/>
              </a:ext>
            </a:extLst>
          </p:cNvPr>
          <p:cNvSpPr/>
          <p:nvPr/>
        </p:nvSpPr>
        <p:spPr>
          <a:xfrm>
            <a:off x="8572500" y="6721473"/>
            <a:ext cx="3619500" cy="13652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ate Placeholder 26">
            <a:extLst>
              <a:ext uri="{FF2B5EF4-FFF2-40B4-BE49-F238E27FC236}">
                <a16:creationId xmlns:a16="http://schemas.microsoft.com/office/drawing/2014/main" id="{27EB7FA2-30D1-0AB1-6FCE-E66967BC3C0A}"/>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28" name="Footer Placeholder 27">
            <a:extLst>
              <a:ext uri="{FF2B5EF4-FFF2-40B4-BE49-F238E27FC236}">
                <a16:creationId xmlns:a16="http://schemas.microsoft.com/office/drawing/2014/main" id="{F42636D6-1BFB-2FBF-3C1D-ECB34DD021DA}"/>
              </a:ext>
            </a:extLst>
          </p:cNvPr>
          <p:cNvSpPr>
            <a:spLocks noGrp="1"/>
          </p:cNvSpPr>
          <p:nvPr>
            <p:ph type="ftr" sz="quarter" idx="11"/>
          </p:nvPr>
        </p:nvSpPr>
        <p:spPr/>
        <p:txBody>
          <a:bodyPr/>
          <a:lstStyle/>
          <a:p>
            <a:endParaRPr lang="en-US" dirty="0"/>
          </a:p>
        </p:txBody>
      </p:sp>
      <p:sp>
        <p:nvSpPr>
          <p:cNvPr id="29" name="Slide Number Placeholder 28">
            <a:extLst>
              <a:ext uri="{FF2B5EF4-FFF2-40B4-BE49-F238E27FC236}">
                <a16:creationId xmlns:a16="http://schemas.microsoft.com/office/drawing/2014/main" id="{F15B5E49-AFA8-B81B-A7B3-C9C70AF6C285}"/>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9" name="Picture 8" descr="A green and black sign with white text&#10;&#10;Description automatically generated with low confidence">
            <a:extLst>
              <a:ext uri="{FF2B5EF4-FFF2-40B4-BE49-F238E27FC236}">
                <a16:creationId xmlns:a16="http://schemas.microsoft.com/office/drawing/2014/main" id="{39F7BEC2-7A11-3646-7938-FC630A0F0CD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38560" y="1084355"/>
            <a:ext cx="745926" cy="597583"/>
          </a:xfrm>
          <a:prstGeom prst="rect">
            <a:avLst/>
          </a:prstGeom>
        </p:spPr>
      </p:pic>
    </p:spTree>
    <p:extLst>
      <p:ext uri="{BB962C8B-B14F-4D97-AF65-F5344CB8AC3E}">
        <p14:creationId xmlns:p14="http://schemas.microsoft.com/office/powerpoint/2010/main" val="456426791"/>
      </p:ext>
    </p:extLst>
  </p:cSld>
  <p:clrMapOvr>
    <a:masterClrMapping/>
  </p:clrMapOvr>
  <p:extLst>
    <p:ext uri="{DCECCB84-F9BA-43D5-87BE-67443E8EF086}">
      <p15:sldGuideLst xmlns:p15="http://schemas.microsoft.com/office/powerpoint/2012/main">
        <p15:guide id="6" orient="horz" pos="2352">
          <p15:clr>
            <a:srgbClr val="FBAE40"/>
          </p15:clr>
        </p15:guide>
        <p15:guide id="7" orient="horz" pos="2808">
          <p15:clr>
            <a:srgbClr val="FBAE40"/>
          </p15:clr>
        </p15:guide>
        <p15:guide id="13">
          <p15:clr>
            <a:srgbClr val="FBAE40"/>
          </p15:clr>
        </p15:guide>
        <p15:guide id="14" pos="7680">
          <p15:clr>
            <a:srgbClr val="FBAE40"/>
          </p15:clr>
        </p15:guide>
        <p15:guide id="15" pos="540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hapter Slide Slide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E271-928F-15CD-4895-1399C9F9D4E4}"/>
              </a:ext>
            </a:extLst>
          </p:cNvPr>
          <p:cNvSpPr>
            <a:spLocks noGrp="1"/>
          </p:cNvSpPr>
          <p:nvPr>
            <p:ph type="ctrTitle"/>
          </p:nvPr>
        </p:nvSpPr>
        <p:spPr>
          <a:xfrm>
            <a:off x="1441445" y="1265424"/>
            <a:ext cx="7223161" cy="2788275"/>
          </a:xfrm>
        </p:spPr>
        <p:txBody>
          <a:bodyPr anchor="t" anchorCtr="0">
            <a:noAutofit/>
          </a:bodyPr>
          <a:lstStyle>
            <a:lvl1pPr algn="l">
              <a:lnSpc>
                <a:spcPts val="7000"/>
              </a:lnSpc>
              <a:defRPr sz="7000" baseline="0">
                <a:solidFill>
                  <a:schemeClr val="tx2"/>
                </a:solidFill>
                <a:latin typeface="+mn-lt"/>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D585FAA7-2051-0896-BB1B-6A98D09F4D61}"/>
              </a:ext>
            </a:extLst>
          </p:cNvPr>
          <p:cNvSpPr/>
          <p:nvPr/>
        </p:nvSpPr>
        <p:spPr>
          <a:xfrm>
            <a:off x="1600930" y="761905"/>
            <a:ext cx="1261769" cy="1747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2A5B49E-E5F9-FA2F-C02A-B61A2045310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A0B3FE-8AAD-BF30-8FD2-0754DA6931EA}"/>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F3E31D-07D4-CEDE-63CF-54435160562B}"/>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33B7FE-6977-392D-45FB-1B50BA99EE9F}"/>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96F7307-7862-C9B7-B016-3E11F040B474}"/>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17" name="Footer Placeholder 16">
            <a:extLst>
              <a:ext uri="{FF2B5EF4-FFF2-40B4-BE49-F238E27FC236}">
                <a16:creationId xmlns:a16="http://schemas.microsoft.com/office/drawing/2014/main" id="{E185FE7C-2AD4-E197-B71B-1B014594B5B8}"/>
              </a:ext>
            </a:extLst>
          </p:cNvPr>
          <p:cNvSpPr>
            <a:spLocks noGrp="1"/>
          </p:cNvSpPr>
          <p:nvPr>
            <p:ph type="ftr" sz="quarter" idx="11"/>
          </p:nvPr>
        </p:nvSpPr>
        <p:spPr/>
        <p:txBody>
          <a:bodyPr/>
          <a:lstStyle/>
          <a:p>
            <a:endParaRPr lang="en-US" dirty="0"/>
          </a:p>
        </p:txBody>
      </p:sp>
      <p:sp>
        <p:nvSpPr>
          <p:cNvPr id="18" name="Slide Number Placeholder 17">
            <a:extLst>
              <a:ext uri="{FF2B5EF4-FFF2-40B4-BE49-F238E27FC236}">
                <a16:creationId xmlns:a16="http://schemas.microsoft.com/office/drawing/2014/main" id="{FE2391B9-7AB5-56DF-AFC8-DAC6F96491B9}"/>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6" name="Graphic 12">
            <a:extLst>
              <a:ext uri="{FF2B5EF4-FFF2-40B4-BE49-F238E27FC236}">
                <a16:creationId xmlns:a16="http://schemas.microsoft.com/office/drawing/2014/main" id="{8936DC9F-8FA6-9298-65B7-1902E5E5F460}"/>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3" name="Picture 2" descr="A green and black sign with white text&#10;&#10;Description automatically generated with low confidence">
            <a:extLst>
              <a:ext uri="{FF2B5EF4-FFF2-40B4-BE49-F238E27FC236}">
                <a16:creationId xmlns:a16="http://schemas.microsoft.com/office/drawing/2014/main" id="{C828B5EC-A0E9-D57F-F12B-04DDDD5E9FE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3760936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2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4132" y="639611"/>
            <a:ext cx="10218292"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49273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050B9811-C36C-373F-9AE5-C87FD6AD1407}"/>
              </a:ext>
            </a:extLst>
          </p:cNvPr>
          <p:cNvSpPr>
            <a:spLocks noGrp="1"/>
          </p:cNvSpPr>
          <p:nvPr>
            <p:ph type="body" sz="quarter" idx="18"/>
          </p:nvPr>
        </p:nvSpPr>
        <p:spPr>
          <a:xfrm>
            <a:off x="6605359" y="1920582"/>
            <a:ext cx="51309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0236"/>
            <a:ext cx="4927321"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Content Placeholder 22">
            <a:extLst>
              <a:ext uri="{FF2B5EF4-FFF2-40B4-BE49-F238E27FC236}">
                <a16:creationId xmlns:a16="http://schemas.microsoft.com/office/drawing/2014/main" id="{DEC8370A-EE2F-3EC2-C7F3-EFC6F189450C}"/>
              </a:ext>
            </a:extLst>
          </p:cNvPr>
          <p:cNvSpPr>
            <a:spLocks noGrp="1"/>
          </p:cNvSpPr>
          <p:nvPr>
            <p:ph sz="quarter" idx="20"/>
          </p:nvPr>
        </p:nvSpPr>
        <p:spPr>
          <a:xfrm>
            <a:off x="6605359" y="2450237"/>
            <a:ext cx="5130800" cy="32181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Graphic 12">
            <a:extLst>
              <a:ext uri="{FF2B5EF4-FFF2-40B4-BE49-F238E27FC236}">
                <a16:creationId xmlns:a16="http://schemas.microsoft.com/office/drawing/2014/main" id="{C384431D-CFBF-C1DE-3EBE-B649DEB0417E}"/>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11D89228-5AA0-8E64-48CC-2D11B7DC223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982060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3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3615" y="635437"/>
            <a:ext cx="9913870"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20472" y="2450237"/>
            <a:ext cx="3064074"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6">
            <a:extLst>
              <a:ext uri="{FF2B5EF4-FFF2-40B4-BE49-F238E27FC236}">
                <a16:creationId xmlns:a16="http://schemas.microsoft.com/office/drawing/2014/main" id="{78AA4F8A-CDC0-7942-A952-2D5DA73CF8E1}"/>
              </a:ext>
            </a:extLst>
          </p:cNvPr>
          <p:cNvSpPr>
            <a:spLocks noGrp="1"/>
          </p:cNvSpPr>
          <p:nvPr>
            <p:ph type="body" sz="quarter" idx="20"/>
          </p:nvPr>
        </p:nvSpPr>
        <p:spPr>
          <a:xfrm>
            <a:off x="4950179"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18" name="Content Placeholder 20">
            <a:extLst>
              <a:ext uri="{FF2B5EF4-FFF2-40B4-BE49-F238E27FC236}">
                <a16:creationId xmlns:a16="http://schemas.microsoft.com/office/drawing/2014/main" id="{3AC9D047-7773-F3C7-1CAE-400D093E3832}"/>
              </a:ext>
            </a:extLst>
          </p:cNvPr>
          <p:cNvSpPr>
            <a:spLocks noGrp="1"/>
          </p:cNvSpPr>
          <p:nvPr>
            <p:ph sz="quarter" idx="21"/>
          </p:nvPr>
        </p:nvSpPr>
        <p:spPr>
          <a:xfrm>
            <a:off x="4952785" y="2450237"/>
            <a:ext cx="3061468"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16">
            <a:extLst>
              <a:ext uri="{FF2B5EF4-FFF2-40B4-BE49-F238E27FC236}">
                <a16:creationId xmlns:a16="http://schemas.microsoft.com/office/drawing/2014/main" id="{9CC383C9-2C64-5407-3C41-23F2BA3017CE}"/>
              </a:ext>
            </a:extLst>
          </p:cNvPr>
          <p:cNvSpPr>
            <a:spLocks noGrp="1"/>
          </p:cNvSpPr>
          <p:nvPr>
            <p:ph type="body" sz="quarter" idx="22"/>
          </p:nvPr>
        </p:nvSpPr>
        <p:spPr>
          <a:xfrm>
            <a:off x="8372553"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22" name="Content Placeholder 20">
            <a:extLst>
              <a:ext uri="{FF2B5EF4-FFF2-40B4-BE49-F238E27FC236}">
                <a16:creationId xmlns:a16="http://schemas.microsoft.com/office/drawing/2014/main" id="{ED6D881B-4DB9-A034-28D8-2BA6BAC613E1}"/>
              </a:ext>
            </a:extLst>
          </p:cNvPr>
          <p:cNvSpPr>
            <a:spLocks noGrp="1"/>
          </p:cNvSpPr>
          <p:nvPr>
            <p:ph sz="quarter" idx="23"/>
          </p:nvPr>
        </p:nvSpPr>
        <p:spPr>
          <a:xfrm>
            <a:off x="8370268" y="2450237"/>
            <a:ext cx="3061469"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Graphic 12">
            <a:extLst>
              <a:ext uri="{FF2B5EF4-FFF2-40B4-BE49-F238E27FC236}">
                <a16:creationId xmlns:a16="http://schemas.microsoft.com/office/drawing/2014/main" id="{29097777-4532-92F1-12C1-F7BFEF380FB0}"/>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F0A83EB1-459D-C496-7CC2-BCC241D1506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2730780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 column Slide w char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4014" y="636870"/>
            <a:ext cx="9951821"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49273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4230"/>
            <a:ext cx="4927321"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hart Placeholder 8">
            <a:extLst>
              <a:ext uri="{FF2B5EF4-FFF2-40B4-BE49-F238E27FC236}">
                <a16:creationId xmlns:a16="http://schemas.microsoft.com/office/drawing/2014/main" id="{8992FB40-4BD9-C860-BC05-8DDCF80032D8}"/>
              </a:ext>
            </a:extLst>
          </p:cNvPr>
          <p:cNvSpPr>
            <a:spLocks noGrp="1"/>
          </p:cNvSpPr>
          <p:nvPr>
            <p:ph type="chart" sz="quarter" idx="20"/>
          </p:nvPr>
        </p:nvSpPr>
        <p:spPr>
          <a:xfrm>
            <a:off x="6705600" y="1981200"/>
            <a:ext cx="4764088" cy="3975100"/>
          </a:xfrm>
          <a:solidFill>
            <a:schemeClr val="bg1">
              <a:lumMod val="95000"/>
            </a:schemeClr>
          </a:solidFill>
        </p:spPr>
        <p:txBody>
          <a:bodyPr/>
          <a:lstStyle>
            <a:lvl1pPr marL="0" indent="0" algn="ctr">
              <a:buFontTx/>
              <a:buNone/>
              <a:defRPr/>
            </a:lvl1pPr>
          </a:lstStyle>
          <a:p>
            <a:r>
              <a:rPr lang="en-US"/>
              <a:t>Click icon to add chart</a:t>
            </a:r>
            <a:endParaRPr lang="en-US" dirty="0"/>
          </a:p>
        </p:txBody>
      </p:sp>
      <p:pic>
        <p:nvPicPr>
          <p:cNvPr id="7" name="Graphic 12">
            <a:extLst>
              <a:ext uri="{FF2B5EF4-FFF2-40B4-BE49-F238E27FC236}">
                <a16:creationId xmlns:a16="http://schemas.microsoft.com/office/drawing/2014/main" id="{42CA240B-B03B-2C45-A25D-90464A289CF7}"/>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8C30B99E-87E1-A379-3D69-DC747D51B0D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38743051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1 column Slide w pictur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7791" y="639611"/>
            <a:ext cx="5187732"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5187734"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0237"/>
            <a:ext cx="5187734"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Picture Placeholder 12">
            <a:extLst>
              <a:ext uri="{FF2B5EF4-FFF2-40B4-BE49-F238E27FC236}">
                <a16:creationId xmlns:a16="http://schemas.microsoft.com/office/drawing/2014/main" id="{0F679E1C-F067-82DA-EB20-89CDD8639D42}"/>
              </a:ext>
            </a:extLst>
          </p:cNvPr>
          <p:cNvSpPr>
            <a:spLocks noGrp="1"/>
          </p:cNvSpPr>
          <p:nvPr>
            <p:ph type="pic" sz="quarter" idx="20"/>
          </p:nvPr>
        </p:nvSpPr>
        <p:spPr>
          <a:xfrm>
            <a:off x="7115175" y="769951"/>
            <a:ext cx="4275138" cy="4670425"/>
          </a:xfrm>
          <a:solidFill>
            <a:schemeClr val="bg1">
              <a:lumMod val="95000"/>
            </a:schemeClr>
          </a:solidFill>
        </p:spPr>
        <p:txBody>
          <a:bodyPr/>
          <a:lstStyle>
            <a:lvl1pPr marL="0" indent="0">
              <a:buFontTx/>
              <a:buNone/>
              <a:defRPr/>
            </a:lvl1pPr>
          </a:lstStyle>
          <a:p>
            <a:r>
              <a:rPr lang="en-US"/>
              <a:t>Click icon to add picture</a:t>
            </a:r>
            <a:endParaRPr lang="en-US" dirty="0"/>
          </a:p>
        </p:txBody>
      </p:sp>
      <p:pic>
        <p:nvPicPr>
          <p:cNvPr id="7" name="Graphic 12">
            <a:extLst>
              <a:ext uri="{FF2B5EF4-FFF2-40B4-BE49-F238E27FC236}">
                <a16:creationId xmlns:a16="http://schemas.microsoft.com/office/drawing/2014/main" id="{0B8CD14E-F3F7-6523-6ED3-AB24678A221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9" name="Picture 8" descr="A green and black sign with white text&#10;&#10;Description automatically generated with low confidence">
            <a:extLst>
              <a:ext uri="{FF2B5EF4-FFF2-40B4-BE49-F238E27FC236}">
                <a16:creationId xmlns:a16="http://schemas.microsoft.com/office/drawing/2014/main" id="{019E3C2E-9625-89F0-C4DE-5E9197173BB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530527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able Slide">
    <p:spTree>
      <p:nvGrpSpPr>
        <p:cNvPr id="1" name=""/>
        <p:cNvGrpSpPr/>
        <p:nvPr/>
      </p:nvGrpSpPr>
      <p:grpSpPr>
        <a:xfrm>
          <a:off x="0" y="0"/>
          <a:ext cx="0" cy="0"/>
          <a:chOff x="0" y="0"/>
          <a:chExt cx="0" cy="0"/>
        </a:xfrm>
      </p:grpSpPr>
      <p:sp>
        <p:nvSpPr>
          <p:cNvPr id="12" name="Table Placeholder 11">
            <a:extLst>
              <a:ext uri="{FF2B5EF4-FFF2-40B4-BE49-F238E27FC236}">
                <a16:creationId xmlns:a16="http://schemas.microsoft.com/office/drawing/2014/main" id="{98A22DD4-038C-7D93-4D61-B73C10E5BEB7}"/>
              </a:ext>
            </a:extLst>
          </p:cNvPr>
          <p:cNvSpPr>
            <a:spLocks noGrp="1"/>
          </p:cNvSpPr>
          <p:nvPr>
            <p:ph type="tbl" sz="quarter" idx="16" hasCustomPrompt="1"/>
          </p:nvPr>
        </p:nvSpPr>
        <p:spPr>
          <a:xfrm>
            <a:off x="1600200" y="1981201"/>
            <a:ext cx="9763218" cy="3860306"/>
          </a:xfrm>
          <a:solidFill>
            <a:schemeClr val="bg1">
              <a:lumMod val="95000"/>
            </a:schemeClr>
          </a:solidFill>
        </p:spPr>
        <p:txBody>
          <a:bodyPr/>
          <a:lstStyle>
            <a:lvl1pPr marL="0" indent="0">
              <a:buFontTx/>
              <a:buNone/>
              <a:defRPr/>
            </a:lvl1pPr>
          </a:lstStyle>
          <a:p>
            <a:r>
              <a:rPr lang="en-US" dirty="0"/>
              <a:t>Insert Table Here</a:t>
            </a:r>
          </a:p>
        </p:txBody>
      </p:sp>
      <p:sp>
        <p:nvSpPr>
          <p:cNvPr id="3" name="Rectangle 2">
            <a:extLst>
              <a:ext uri="{FF2B5EF4-FFF2-40B4-BE49-F238E27FC236}">
                <a16:creationId xmlns:a16="http://schemas.microsoft.com/office/drawing/2014/main" id="{C2DA06DA-3C58-3AF9-D6BE-E17106FB8540}"/>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ABE5EA0D-48A4-C6C4-7CA7-2BFD6C7514FE}"/>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649F1C8-0009-D827-8EEE-3BA701AC2EEC}"/>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7EE1CBA-7E35-B977-9B7F-37092F49AB53}"/>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70DDB8B1-0922-5FEE-558D-34DDD1F518A9}"/>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14" name="Footer Placeholder 4">
            <a:extLst>
              <a:ext uri="{FF2B5EF4-FFF2-40B4-BE49-F238E27FC236}">
                <a16:creationId xmlns:a16="http://schemas.microsoft.com/office/drawing/2014/main" id="{B2393EF6-C3B0-4488-F4D3-AB5AE6838DE4}"/>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15" name="Slide Number Placeholder 5">
            <a:extLst>
              <a:ext uri="{FF2B5EF4-FFF2-40B4-BE49-F238E27FC236}">
                <a16:creationId xmlns:a16="http://schemas.microsoft.com/office/drawing/2014/main" id="{FE6BFC7F-43C0-28A2-0B7A-C4A14C1B521C}"/>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8" name="Title 1">
            <a:extLst>
              <a:ext uri="{FF2B5EF4-FFF2-40B4-BE49-F238E27FC236}">
                <a16:creationId xmlns:a16="http://schemas.microsoft.com/office/drawing/2014/main" id="{C0AD9C05-BB97-D29B-EABA-DEDF5A6C97A2}"/>
              </a:ext>
            </a:extLst>
          </p:cNvPr>
          <p:cNvSpPr>
            <a:spLocks noGrp="1"/>
          </p:cNvSpPr>
          <p:nvPr>
            <p:ph type="title" hasCustomPrompt="1"/>
          </p:nvPr>
        </p:nvSpPr>
        <p:spPr>
          <a:xfrm>
            <a:off x="1493616" y="635835"/>
            <a:ext cx="9845550" cy="1158265"/>
          </a:xfrm>
        </p:spPr>
        <p:txBody>
          <a:bodyPr anchor="t" anchorCtr="0">
            <a:noAutofit/>
          </a:bodyPr>
          <a:lstStyle>
            <a:lvl1pPr>
              <a:defRPr sz="4000" baseline="0">
                <a:latin typeface="+mn-lt"/>
              </a:defRPr>
            </a:lvl1pPr>
          </a:lstStyle>
          <a:p>
            <a:r>
              <a:rPr lang="en-US" dirty="0"/>
              <a:t>Click to edit slide title</a:t>
            </a:r>
          </a:p>
        </p:txBody>
      </p:sp>
      <p:pic>
        <p:nvPicPr>
          <p:cNvPr id="4" name="Graphic 12">
            <a:extLst>
              <a:ext uri="{FF2B5EF4-FFF2-40B4-BE49-F238E27FC236}">
                <a16:creationId xmlns:a16="http://schemas.microsoft.com/office/drawing/2014/main" id="{01575A3D-A1C5-24BE-2295-7EA236A4293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5" name="Picture 4" descr="A green and black sign with white text&#10;&#10;Description automatically generated with low confidence">
            <a:extLst>
              <a:ext uri="{FF2B5EF4-FFF2-40B4-BE49-F238E27FC236}">
                <a16:creationId xmlns:a16="http://schemas.microsoft.com/office/drawing/2014/main" id="{7A776DEF-CD3A-CEC2-7FBE-F59B933C387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524699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General Content Slide">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F9EF8E54-81A9-A78B-3059-0A1DAF34AA3C}"/>
              </a:ext>
            </a:extLst>
          </p:cNvPr>
          <p:cNvSpPr>
            <a:spLocks noGrp="1"/>
          </p:cNvSpPr>
          <p:nvPr>
            <p:ph sz="quarter" idx="16"/>
          </p:nvPr>
        </p:nvSpPr>
        <p:spPr>
          <a:xfrm>
            <a:off x="1517868" y="1981200"/>
            <a:ext cx="9845550" cy="37385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Rectangle 2">
            <a:extLst>
              <a:ext uri="{FF2B5EF4-FFF2-40B4-BE49-F238E27FC236}">
                <a16:creationId xmlns:a16="http://schemas.microsoft.com/office/drawing/2014/main" id="{B2795903-B8C9-68B8-B1F4-C782ABFBBE12}"/>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F3F94B7-8BE3-6BE0-23EB-8EBA48EA2BDD}"/>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57142EC-D817-2933-6140-62D72113C588}"/>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4644336-6D0E-0C5C-A158-4C4854DE97EE}"/>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ate Placeholder 3">
            <a:extLst>
              <a:ext uri="{FF2B5EF4-FFF2-40B4-BE49-F238E27FC236}">
                <a16:creationId xmlns:a16="http://schemas.microsoft.com/office/drawing/2014/main" id="{CFB78BFD-BEA4-C681-9C94-362E624539ED}"/>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19" name="Footer Placeholder 4">
            <a:extLst>
              <a:ext uri="{FF2B5EF4-FFF2-40B4-BE49-F238E27FC236}">
                <a16:creationId xmlns:a16="http://schemas.microsoft.com/office/drawing/2014/main" id="{32CAE4B3-ACA6-E9CB-83F0-E5E9447117F2}"/>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20" name="Slide Number Placeholder 5">
            <a:extLst>
              <a:ext uri="{FF2B5EF4-FFF2-40B4-BE49-F238E27FC236}">
                <a16:creationId xmlns:a16="http://schemas.microsoft.com/office/drawing/2014/main" id="{2F5F34AA-9624-6E3A-E2E7-6350746A15DB}"/>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9AB265B8-271B-FA4F-FDE5-87DA1C571AB8}"/>
              </a:ext>
            </a:extLst>
          </p:cNvPr>
          <p:cNvSpPr>
            <a:spLocks noGrp="1"/>
          </p:cNvSpPr>
          <p:nvPr>
            <p:ph type="title" hasCustomPrompt="1"/>
          </p:nvPr>
        </p:nvSpPr>
        <p:spPr>
          <a:xfrm>
            <a:off x="1494015" y="636353"/>
            <a:ext cx="9845550" cy="1158265"/>
          </a:xfrm>
        </p:spPr>
        <p:txBody>
          <a:bodyPr anchor="t" anchorCtr="0">
            <a:noAutofit/>
          </a:bodyPr>
          <a:lstStyle>
            <a:lvl1pPr>
              <a:defRPr sz="4000" baseline="0">
                <a:latin typeface="+mn-lt"/>
              </a:defRPr>
            </a:lvl1pPr>
          </a:lstStyle>
          <a:p>
            <a:r>
              <a:rPr lang="en-US" dirty="0"/>
              <a:t>Click to edit slide title</a:t>
            </a:r>
          </a:p>
        </p:txBody>
      </p:sp>
      <p:pic>
        <p:nvPicPr>
          <p:cNvPr id="5" name="Graphic 12">
            <a:extLst>
              <a:ext uri="{FF2B5EF4-FFF2-40B4-BE49-F238E27FC236}">
                <a16:creationId xmlns:a16="http://schemas.microsoft.com/office/drawing/2014/main" id="{C893B30E-F966-B0AF-F22A-1623FCBD4FC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6" name="Picture 5" descr="A green and black sign with white text&#10;&#10;Description automatically generated with low confidence">
            <a:extLst>
              <a:ext uri="{FF2B5EF4-FFF2-40B4-BE49-F238E27FC236}">
                <a16:creationId xmlns:a16="http://schemas.microsoft.com/office/drawing/2014/main" id="{518B8D55-9B74-4C26-D787-933C1910307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5315682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Graph">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1611BDE-D6CD-401A-8CDA-77BF2E91F5C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4ED269C-734A-789C-7552-8810D1932F76}"/>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555C5EE-C77D-04FF-AEE6-4CFFA3B1A134}"/>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92C9729-D3CE-54E4-7332-451B2E8A3726}"/>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BD2F01AC-51A7-3A40-8AF2-7CA495584982}"/>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14" name="Footer Placeholder 4">
            <a:extLst>
              <a:ext uri="{FF2B5EF4-FFF2-40B4-BE49-F238E27FC236}">
                <a16:creationId xmlns:a16="http://schemas.microsoft.com/office/drawing/2014/main" id="{27BD05FE-C4D6-817C-6C54-8BEA117776D2}"/>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15" name="Slide Number Placeholder 5">
            <a:extLst>
              <a:ext uri="{FF2B5EF4-FFF2-40B4-BE49-F238E27FC236}">
                <a16:creationId xmlns:a16="http://schemas.microsoft.com/office/drawing/2014/main" id="{B0F2FDDA-3C86-E0A1-30E9-74B882BF1C6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4B12A256-E9B0-3029-8A73-28180CD5ECD6}"/>
              </a:ext>
            </a:extLst>
          </p:cNvPr>
          <p:cNvSpPr>
            <a:spLocks noGrp="1"/>
          </p:cNvSpPr>
          <p:nvPr>
            <p:ph type="title" hasCustomPrompt="1"/>
          </p:nvPr>
        </p:nvSpPr>
        <p:spPr>
          <a:xfrm>
            <a:off x="1493616" y="635438"/>
            <a:ext cx="9845550" cy="1158265"/>
          </a:xfrm>
        </p:spPr>
        <p:txBody>
          <a:bodyPr anchor="t" anchorCtr="0">
            <a:noAutofit/>
          </a:bodyPr>
          <a:lstStyle>
            <a:lvl1pPr>
              <a:defRPr sz="4000" baseline="0">
                <a:latin typeface="+mn-lt"/>
              </a:defRPr>
            </a:lvl1pPr>
          </a:lstStyle>
          <a:p>
            <a:r>
              <a:rPr lang="en-US" dirty="0"/>
              <a:t>Click to edit slide title</a:t>
            </a:r>
          </a:p>
        </p:txBody>
      </p:sp>
      <p:sp>
        <p:nvSpPr>
          <p:cNvPr id="5" name="Chart Placeholder 4">
            <a:extLst>
              <a:ext uri="{FF2B5EF4-FFF2-40B4-BE49-F238E27FC236}">
                <a16:creationId xmlns:a16="http://schemas.microsoft.com/office/drawing/2014/main" id="{881663B0-35CF-F099-B5AC-3B39C4812652}"/>
              </a:ext>
            </a:extLst>
          </p:cNvPr>
          <p:cNvSpPr>
            <a:spLocks noGrp="1"/>
          </p:cNvSpPr>
          <p:nvPr>
            <p:ph type="chart" sz="quarter" idx="13"/>
          </p:nvPr>
        </p:nvSpPr>
        <p:spPr>
          <a:xfrm>
            <a:off x="1600200" y="1762126"/>
            <a:ext cx="9763125" cy="4043764"/>
          </a:xfrm>
          <a:solidFill>
            <a:schemeClr val="bg1">
              <a:lumMod val="95000"/>
            </a:schemeClr>
          </a:solidFill>
        </p:spPr>
        <p:txBody>
          <a:bodyPr/>
          <a:lstStyle>
            <a:lvl1pPr marL="0" indent="0">
              <a:buFontTx/>
              <a:buNone/>
              <a:defRPr/>
            </a:lvl1pPr>
          </a:lstStyle>
          <a:p>
            <a:r>
              <a:rPr lang="en-US"/>
              <a:t>Click icon to add chart</a:t>
            </a:r>
            <a:endParaRPr lang="en-US" dirty="0"/>
          </a:p>
        </p:txBody>
      </p:sp>
      <p:pic>
        <p:nvPicPr>
          <p:cNvPr id="4" name="Graphic 12">
            <a:extLst>
              <a:ext uri="{FF2B5EF4-FFF2-40B4-BE49-F238E27FC236}">
                <a16:creationId xmlns:a16="http://schemas.microsoft.com/office/drawing/2014/main" id="{4C3C43D0-5C3E-C125-F82B-8C39060357B3}"/>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8" name="Picture 7" descr="A green and black sign with white text&#10;&#10;Description automatically generated with low confidence">
            <a:extLst>
              <a:ext uri="{FF2B5EF4-FFF2-40B4-BE49-F238E27FC236}">
                <a16:creationId xmlns:a16="http://schemas.microsoft.com/office/drawing/2014/main" id="{7E56C374-2852-6E6F-2AF8-21CF637B983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419549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ation Slide">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2A5B49E-E5F9-FA2F-C02A-B61A2045310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A0B3FE-8AAD-BF30-8FD2-0754DA6931EA}"/>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F3E31D-07D4-CEDE-63CF-54435160562B}"/>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33B7FE-6977-392D-45FB-1B50BA99EE9F}"/>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96F7307-7862-C9B7-B016-3E11F040B474}"/>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17" name="Footer Placeholder 16">
            <a:extLst>
              <a:ext uri="{FF2B5EF4-FFF2-40B4-BE49-F238E27FC236}">
                <a16:creationId xmlns:a16="http://schemas.microsoft.com/office/drawing/2014/main" id="{E185FE7C-2AD4-E197-B71B-1B014594B5B8}"/>
              </a:ext>
            </a:extLst>
          </p:cNvPr>
          <p:cNvSpPr>
            <a:spLocks noGrp="1"/>
          </p:cNvSpPr>
          <p:nvPr>
            <p:ph type="ftr" sz="quarter" idx="11"/>
          </p:nvPr>
        </p:nvSpPr>
        <p:spPr/>
        <p:txBody>
          <a:bodyPr/>
          <a:lstStyle/>
          <a:p>
            <a:endParaRPr lang="en-US" dirty="0"/>
          </a:p>
        </p:txBody>
      </p:sp>
      <p:sp>
        <p:nvSpPr>
          <p:cNvPr id="18" name="Slide Number Placeholder 17">
            <a:extLst>
              <a:ext uri="{FF2B5EF4-FFF2-40B4-BE49-F238E27FC236}">
                <a16:creationId xmlns:a16="http://schemas.microsoft.com/office/drawing/2014/main" id="{FE2391B9-7AB5-56DF-AFC8-DAC6F96491B9}"/>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5" name="Graphic 4">
            <a:extLst>
              <a:ext uri="{FF2B5EF4-FFF2-40B4-BE49-F238E27FC236}">
                <a16:creationId xmlns:a16="http://schemas.microsoft.com/office/drawing/2014/main" id="{74BDF5DE-DB65-8D90-7C62-333A96BB7A7B}"/>
              </a:ext>
            </a:extLst>
          </p:cNvPr>
          <p:cNvPicPr>
            <a:picLocks noChangeAspect="1"/>
          </p:cNvPicPr>
          <p:nvPr userDrawn="1"/>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l="6199" t="5483" r="49060" b="67217"/>
          <a:stretch/>
        </p:blipFill>
        <p:spPr>
          <a:xfrm>
            <a:off x="1375576" y="407406"/>
            <a:ext cx="1105232" cy="872754"/>
          </a:xfrm>
          <a:prstGeom prst="rect">
            <a:avLst/>
          </a:prstGeom>
        </p:spPr>
      </p:pic>
      <p:sp>
        <p:nvSpPr>
          <p:cNvPr id="13" name="Text Placeholder 12">
            <a:extLst>
              <a:ext uri="{FF2B5EF4-FFF2-40B4-BE49-F238E27FC236}">
                <a16:creationId xmlns:a16="http://schemas.microsoft.com/office/drawing/2014/main" id="{9534FFF5-3AD4-029C-B231-EE279758D96C}"/>
              </a:ext>
            </a:extLst>
          </p:cNvPr>
          <p:cNvSpPr>
            <a:spLocks noGrp="1"/>
          </p:cNvSpPr>
          <p:nvPr>
            <p:ph type="body" sz="quarter" idx="15" hasCustomPrompt="1"/>
          </p:nvPr>
        </p:nvSpPr>
        <p:spPr>
          <a:xfrm>
            <a:off x="1490318" y="1972475"/>
            <a:ext cx="9641179" cy="2267016"/>
          </a:xfrm>
        </p:spPr>
        <p:txBody>
          <a:bodyPr anchor="t" anchorCtr="0"/>
          <a:lstStyle>
            <a:lvl1pPr marL="0" indent="0">
              <a:lnSpc>
                <a:spcPts val="5500"/>
              </a:lnSpc>
              <a:buFontTx/>
              <a:buNone/>
              <a:defRPr sz="5000" baseline="0">
                <a:solidFill>
                  <a:schemeClr val="tx2"/>
                </a:solidFill>
              </a:defRPr>
            </a:lvl1pPr>
            <a:lvl2pPr marL="228600" indent="0">
              <a:buFontTx/>
              <a:buNone/>
              <a:defRPr sz="5000" baseline="0">
                <a:solidFill>
                  <a:schemeClr val="tx2"/>
                </a:solidFill>
              </a:defRPr>
            </a:lvl2pPr>
            <a:lvl3pPr marL="228600" indent="0">
              <a:buFontTx/>
              <a:buNone/>
              <a:defRPr sz="5000" baseline="0">
                <a:solidFill>
                  <a:schemeClr val="tx2"/>
                </a:solidFill>
              </a:defRPr>
            </a:lvl3pPr>
            <a:lvl4pPr marL="228600" indent="0">
              <a:buFontTx/>
              <a:buNone/>
              <a:defRPr sz="5000" baseline="0">
                <a:solidFill>
                  <a:schemeClr val="tx2"/>
                </a:solidFill>
              </a:defRPr>
            </a:lvl4pPr>
            <a:lvl5pPr marL="228600" indent="0">
              <a:buFontTx/>
              <a:buNone/>
              <a:defRPr sz="5000" baseline="0">
                <a:solidFill>
                  <a:schemeClr val="tx2"/>
                </a:solidFill>
              </a:defRPr>
            </a:lvl5pPr>
          </a:lstStyle>
          <a:p>
            <a:pPr lvl="0"/>
            <a:r>
              <a:rPr lang="en-US" dirty="0"/>
              <a:t>Click to edit quote</a:t>
            </a:r>
          </a:p>
        </p:txBody>
      </p:sp>
      <p:sp>
        <p:nvSpPr>
          <p:cNvPr id="19" name="Text Placeholder 18">
            <a:extLst>
              <a:ext uri="{FF2B5EF4-FFF2-40B4-BE49-F238E27FC236}">
                <a16:creationId xmlns:a16="http://schemas.microsoft.com/office/drawing/2014/main" id="{90C4FC97-A722-D9C3-10A4-8C647DD07C44}"/>
              </a:ext>
            </a:extLst>
          </p:cNvPr>
          <p:cNvSpPr>
            <a:spLocks noGrp="1"/>
          </p:cNvSpPr>
          <p:nvPr>
            <p:ph type="body" sz="quarter" idx="16" hasCustomPrompt="1"/>
          </p:nvPr>
        </p:nvSpPr>
        <p:spPr>
          <a:xfrm>
            <a:off x="7861865" y="4478972"/>
            <a:ext cx="3027362" cy="1117600"/>
          </a:xfrm>
        </p:spPr>
        <p:txBody>
          <a:bodyPr/>
          <a:lstStyle>
            <a:lvl1pPr marL="0" indent="0" algn="r">
              <a:buFontTx/>
              <a:buNone/>
              <a:defRPr sz="2400" baseline="0">
                <a:solidFill>
                  <a:schemeClr val="tx2"/>
                </a:solidFill>
              </a:defRPr>
            </a:lvl1pPr>
            <a:lvl2pPr marL="228600" indent="0">
              <a:buFontTx/>
              <a:buNone/>
              <a:defRPr baseline="0">
                <a:solidFill>
                  <a:schemeClr val="tx2"/>
                </a:solidFill>
              </a:defRPr>
            </a:lvl2pPr>
            <a:lvl3pPr marL="228600" indent="0">
              <a:buFontTx/>
              <a:buNone/>
              <a:defRPr baseline="0">
                <a:solidFill>
                  <a:schemeClr val="tx2"/>
                </a:solidFill>
              </a:defRPr>
            </a:lvl3pPr>
            <a:lvl4pPr marL="228600" indent="0">
              <a:buFontTx/>
              <a:buNone/>
              <a:defRPr baseline="0">
                <a:solidFill>
                  <a:schemeClr val="tx2"/>
                </a:solidFill>
              </a:defRPr>
            </a:lvl4pPr>
            <a:lvl5pPr marL="228600" indent="0">
              <a:buFontTx/>
              <a:buNone/>
              <a:defRPr baseline="0">
                <a:solidFill>
                  <a:schemeClr val="tx2"/>
                </a:solidFill>
              </a:defRPr>
            </a:lvl5pPr>
          </a:lstStyle>
          <a:p>
            <a:pPr lvl="0"/>
            <a:r>
              <a:rPr lang="en-US" dirty="0"/>
              <a:t>Click to add name</a:t>
            </a:r>
          </a:p>
        </p:txBody>
      </p:sp>
      <p:pic>
        <p:nvPicPr>
          <p:cNvPr id="2" name="Graphic 12">
            <a:extLst>
              <a:ext uri="{FF2B5EF4-FFF2-40B4-BE49-F238E27FC236}">
                <a16:creationId xmlns:a16="http://schemas.microsoft.com/office/drawing/2014/main" id="{9D076BC5-72ED-A6BF-9002-98AB3902A009}"/>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96141" y="6184877"/>
            <a:ext cx="2143243" cy="539071"/>
          </a:xfrm>
          <a:prstGeom prst="rect">
            <a:avLst/>
          </a:prstGeom>
        </p:spPr>
      </p:pic>
    </p:spTree>
    <p:extLst>
      <p:ext uri="{BB962C8B-B14F-4D97-AF65-F5344CB8AC3E}">
        <p14:creationId xmlns:p14="http://schemas.microsoft.com/office/powerpoint/2010/main" val="21510451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End slide">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85BB161-9511-37BF-CFA5-978A4331C148}"/>
              </a:ext>
            </a:extLst>
          </p:cNvPr>
          <p:cNvSpPr/>
          <p:nvPr/>
        </p:nvSpPr>
        <p:spPr>
          <a:xfrm>
            <a:off x="0" y="0"/>
            <a:ext cx="3604846" cy="1397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C3F0808-42D4-F9CA-8423-F986453CFE20}"/>
              </a:ext>
            </a:extLst>
          </p:cNvPr>
          <p:cNvSpPr/>
          <p:nvPr/>
        </p:nvSpPr>
        <p:spPr>
          <a:xfrm>
            <a:off x="0" y="1397976"/>
            <a:ext cx="3604846" cy="4734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63BA47F-C00E-47CB-49A8-D38CFFD44ABA}"/>
              </a:ext>
            </a:extLst>
          </p:cNvPr>
          <p:cNvSpPr/>
          <p:nvPr/>
        </p:nvSpPr>
        <p:spPr>
          <a:xfrm>
            <a:off x="0" y="6132920"/>
            <a:ext cx="3604846"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5E7A0A2-7B63-423C-6F6E-45F5FCD1CCFE}"/>
              </a:ext>
            </a:extLst>
          </p:cNvPr>
          <p:cNvSpPr/>
          <p:nvPr/>
        </p:nvSpPr>
        <p:spPr>
          <a:xfrm>
            <a:off x="0" y="6713789"/>
            <a:ext cx="3604846"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87A5D5-C41D-4812-EF47-59722D273E1B}"/>
              </a:ext>
            </a:extLst>
          </p:cNvPr>
          <p:cNvSpPr/>
          <p:nvPr/>
        </p:nvSpPr>
        <p:spPr>
          <a:xfrm>
            <a:off x="11391900" y="0"/>
            <a:ext cx="800100" cy="1397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729D16B-3F8C-BD7E-E229-9B0C0DE5B904}"/>
              </a:ext>
            </a:extLst>
          </p:cNvPr>
          <p:cNvSpPr/>
          <p:nvPr/>
        </p:nvSpPr>
        <p:spPr>
          <a:xfrm>
            <a:off x="11391900" y="1397976"/>
            <a:ext cx="800100" cy="4734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6C2116E-AC6B-7EDF-1EE4-D2F4426702EE}"/>
              </a:ext>
            </a:extLst>
          </p:cNvPr>
          <p:cNvSpPr/>
          <p:nvPr/>
        </p:nvSpPr>
        <p:spPr>
          <a:xfrm>
            <a:off x="1139190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A1199-9619-3B7B-BBD1-61DF137F6015}"/>
              </a:ext>
            </a:extLst>
          </p:cNvPr>
          <p:cNvSpPr/>
          <p:nvPr/>
        </p:nvSpPr>
        <p:spPr>
          <a:xfrm>
            <a:off x="1139190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12">
            <a:extLst>
              <a:ext uri="{FF2B5EF4-FFF2-40B4-BE49-F238E27FC236}">
                <a16:creationId xmlns:a16="http://schemas.microsoft.com/office/drawing/2014/main" id="{CD9E246B-DD1A-E5A2-3FE7-A5FEA8104EE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5336132" y="3053788"/>
            <a:ext cx="2983539" cy="750423"/>
          </a:xfrm>
          <a:prstGeom prst="rect">
            <a:avLst/>
          </a:prstGeom>
        </p:spPr>
      </p:pic>
      <p:pic>
        <p:nvPicPr>
          <p:cNvPr id="4" name="Picture 3" descr="A green and black sign with white text&#10;&#10;Description automatically generated with low confidence">
            <a:extLst>
              <a:ext uri="{FF2B5EF4-FFF2-40B4-BE49-F238E27FC236}">
                <a16:creationId xmlns:a16="http://schemas.microsoft.com/office/drawing/2014/main" id="{6EA55715-3187-059A-A2D3-134781912EA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616772" y="3056184"/>
            <a:ext cx="933717" cy="748027"/>
          </a:xfrm>
          <a:prstGeom prst="rect">
            <a:avLst/>
          </a:prstGeom>
        </p:spPr>
      </p:pic>
    </p:spTree>
    <p:extLst>
      <p:ext uri="{BB962C8B-B14F-4D97-AF65-F5344CB8AC3E}">
        <p14:creationId xmlns:p14="http://schemas.microsoft.com/office/powerpoint/2010/main" val="387667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Optional slide A">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B4631687-903D-FA29-CAE3-94E6CFF14BBB}"/>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8" name="Footer Placeholder 7">
            <a:extLst>
              <a:ext uri="{FF2B5EF4-FFF2-40B4-BE49-F238E27FC236}">
                <a16:creationId xmlns:a16="http://schemas.microsoft.com/office/drawing/2014/main" id="{2AA5FF12-EABD-8B32-D162-0945BA31F194}"/>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F658AD2-E119-966A-628A-0EF6768EE9E4}"/>
              </a:ext>
            </a:extLst>
          </p:cNvPr>
          <p:cNvSpPr>
            <a:spLocks noGrp="1"/>
          </p:cNvSpPr>
          <p:nvPr>
            <p:ph type="sldNum" sz="quarter" idx="12"/>
          </p:nvPr>
        </p:nvSpPr>
        <p:spPr/>
        <p:txBody>
          <a:bodyPr/>
          <a:lstStyle/>
          <a:p>
            <a:fld id="{6866C538-CC72-4FB8-85E1-4D3EC643CF88}" type="slidenum">
              <a:rPr lang="en-US" smtClean="0"/>
              <a:t>‹#›</a:t>
            </a:fld>
            <a:endParaRPr lang="en-US"/>
          </a:p>
        </p:txBody>
      </p:sp>
      <p:sp>
        <p:nvSpPr>
          <p:cNvPr id="10" name="Title 1">
            <a:extLst>
              <a:ext uri="{FF2B5EF4-FFF2-40B4-BE49-F238E27FC236}">
                <a16:creationId xmlns:a16="http://schemas.microsoft.com/office/drawing/2014/main" id="{5D3B7760-81ED-7206-2D52-1C773DE6223F}"/>
              </a:ext>
            </a:extLst>
          </p:cNvPr>
          <p:cNvSpPr txBox="1">
            <a:spLocks/>
          </p:cNvSpPr>
          <p:nvPr/>
        </p:nvSpPr>
        <p:spPr>
          <a:xfrm>
            <a:off x="1482639" y="3955160"/>
            <a:ext cx="9845550" cy="1158265"/>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kern="1200" baseline="0">
                <a:solidFill>
                  <a:schemeClr val="tx2"/>
                </a:solidFill>
                <a:latin typeface="+mn-lt"/>
                <a:ea typeface="+mj-ea"/>
                <a:cs typeface="+mj-cs"/>
              </a:defRPr>
            </a:lvl1pPr>
          </a:lstStyle>
          <a:p>
            <a:r>
              <a:rPr lang="en-US" dirty="0"/>
              <a:t>Click to edit slide title</a:t>
            </a:r>
          </a:p>
        </p:txBody>
      </p:sp>
      <p:sp>
        <p:nvSpPr>
          <p:cNvPr id="11" name="Subtitle 2">
            <a:extLst>
              <a:ext uri="{FF2B5EF4-FFF2-40B4-BE49-F238E27FC236}">
                <a16:creationId xmlns:a16="http://schemas.microsoft.com/office/drawing/2014/main" id="{18069BA6-7B86-AAF1-0259-0E34177D9FBF}"/>
              </a:ext>
            </a:extLst>
          </p:cNvPr>
          <p:cNvSpPr>
            <a:spLocks noGrp="1"/>
          </p:cNvSpPr>
          <p:nvPr>
            <p:ph type="subTitle" idx="1"/>
          </p:nvPr>
        </p:nvSpPr>
        <p:spPr>
          <a:xfrm>
            <a:off x="1482639" y="4987185"/>
            <a:ext cx="6633527" cy="481074"/>
          </a:xfrm>
        </p:spPr>
        <p:txBody>
          <a:bodyPr>
            <a:noAutofit/>
          </a:bodyPr>
          <a:lstStyle>
            <a:lvl1pPr marL="0" indent="0" algn="l">
              <a:buNone/>
              <a:defRPr sz="32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112864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Optional Slide B">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72DBEC8C-0D20-A268-52DB-BA91537EBC55}"/>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6" name="Footer Placeholder 5">
            <a:extLst>
              <a:ext uri="{FF2B5EF4-FFF2-40B4-BE49-F238E27FC236}">
                <a16:creationId xmlns:a16="http://schemas.microsoft.com/office/drawing/2014/main" id="{31718F3F-1E39-60B5-3A1F-F9AD9129938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F959F59-4699-BD10-B5DF-0297C51DD4F6}"/>
              </a:ext>
            </a:extLst>
          </p:cNvPr>
          <p:cNvSpPr>
            <a:spLocks noGrp="1"/>
          </p:cNvSpPr>
          <p:nvPr>
            <p:ph type="sldNum" sz="quarter" idx="12"/>
          </p:nvPr>
        </p:nvSpPr>
        <p:spPr/>
        <p:txBody>
          <a:bodyPr/>
          <a:lstStyle/>
          <a:p>
            <a:fld id="{6866C538-CC72-4FB8-85E1-4D3EC643CF88}" type="slidenum">
              <a:rPr lang="en-US" smtClean="0"/>
              <a:t>‹#›</a:t>
            </a:fld>
            <a:endParaRPr lang="en-US"/>
          </a:p>
        </p:txBody>
      </p:sp>
      <p:sp>
        <p:nvSpPr>
          <p:cNvPr id="9" name="Title 8">
            <a:extLst>
              <a:ext uri="{FF2B5EF4-FFF2-40B4-BE49-F238E27FC236}">
                <a16:creationId xmlns:a16="http://schemas.microsoft.com/office/drawing/2014/main" id="{71FBE379-707C-15C3-FF7D-C1F6741C7B0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810333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Optional Slide C">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85C15C-4CAA-D237-97EB-3EEEE3356B3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D214B2D-1E10-448B-5C05-81A1249CB8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47C3EC0-5FD1-9189-BD2D-D7E02EDC6D04}"/>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8" name="Footer Placeholder 7">
            <a:extLst>
              <a:ext uri="{FF2B5EF4-FFF2-40B4-BE49-F238E27FC236}">
                <a16:creationId xmlns:a16="http://schemas.microsoft.com/office/drawing/2014/main" id="{7649205E-62D6-55A8-CC8F-CE5BE887329C}"/>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0113078-502B-0587-8EED-1EE67885A878}"/>
              </a:ext>
            </a:extLst>
          </p:cNvPr>
          <p:cNvSpPr>
            <a:spLocks noGrp="1"/>
          </p:cNvSpPr>
          <p:nvPr>
            <p:ph type="sldNum" sz="quarter" idx="12"/>
          </p:nvPr>
        </p:nvSpPr>
        <p:spPr/>
        <p:txBody>
          <a:bodyPr/>
          <a:lstStyle/>
          <a:p>
            <a:fld id="{6866C538-CC72-4FB8-85E1-4D3EC643CF88}" type="slidenum">
              <a:rPr lang="en-US" smtClean="0"/>
              <a:t>‹#›</a:t>
            </a:fld>
            <a:endParaRPr lang="en-US"/>
          </a:p>
        </p:txBody>
      </p:sp>
    </p:spTree>
    <p:extLst>
      <p:ext uri="{BB962C8B-B14F-4D97-AF65-F5344CB8AC3E}">
        <p14:creationId xmlns:p14="http://schemas.microsoft.com/office/powerpoint/2010/main" val="3643311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12/18/2024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12/18/2024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12/18/2024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12/18/2024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12/18/2024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12/18/2024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12/18/2024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63" r:id="rId3"/>
    <p:sldLayoutId id="2147483664" r:id="rId4"/>
    <p:sldLayoutId id="2147483665" r:id="rId5"/>
    <p:sldLayoutId id="2147483678" r:id="rId6"/>
    <p:sldLayoutId id="2147483667" r:id="rId7"/>
    <p:sldLayoutId id="2147483668" r:id="rId8"/>
    <p:sldLayoutId id="2147483669" r:id="rId9"/>
    <p:sldLayoutId id="2147483670" r:id="rId10"/>
    <p:sldLayoutId id="2147483671" r:id="rId11"/>
    <p:sldLayoutId id="214748368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361708-C856-5679-5F26-DFD654490767}"/>
              </a:ext>
            </a:extLst>
          </p:cNvPr>
          <p:cNvSpPr>
            <a:spLocks noGrp="1"/>
          </p:cNvSpPr>
          <p:nvPr>
            <p:ph type="title"/>
          </p:nvPr>
        </p:nvSpPr>
        <p:spPr>
          <a:xfrm>
            <a:off x="1493301" y="662893"/>
            <a:ext cx="9844596" cy="1325563"/>
          </a:xfrm>
          <a:prstGeom prst="rect">
            <a:avLst/>
          </a:prstGeom>
        </p:spPr>
        <p:txBody>
          <a:bodyPr vert="horz" lIns="91440" tIns="45720" rIns="91440" bIns="45720" rtlCol="0" anchor="t"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F6BA814-9AC9-5238-F0A1-89F9D61B5B51}"/>
              </a:ext>
            </a:extLst>
          </p:cNvPr>
          <p:cNvSpPr>
            <a:spLocks noGrp="1"/>
          </p:cNvSpPr>
          <p:nvPr>
            <p:ph type="body" idx="1"/>
          </p:nvPr>
        </p:nvSpPr>
        <p:spPr>
          <a:xfrm>
            <a:off x="1600200" y="1988457"/>
            <a:ext cx="105156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8510D8D-B5B5-FA5C-2E75-85268E6345F8}"/>
              </a:ext>
            </a:extLst>
          </p:cNvPr>
          <p:cNvSpPr>
            <a:spLocks noGrp="1"/>
          </p:cNvSpPr>
          <p:nvPr>
            <p:ph type="dt" sz="half" idx="2"/>
          </p:nvPr>
        </p:nvSpPr>
        <p:spPr>
          <a:xfrm>
            <a:off x="1600200" y="6374044"/>
            <a:ext cx="1981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9707BB-F259-4D83-839F-2ABE0F4A8C61}" type="datetimeFigureOut">
              <a:rPr lang="en-US" smtClean="0"/>
              <a:t>12/18/2024</a:t>
            </a:fld>
            <a:endParaRPr lang="en-US"/>
          </a:p>
        </p:txBody>
      </p:sp>
      <p:sp>
        <p:nvSpPr>
          <p:cNvPr id="5" name="Footer Placeholder 4">
            <a:extLst>
              <a:ext uri="{FF2B5EF4-FFF2-40B4-BE49-F238E27FC236}">
                <a16:creationId xmlns:a16="http://schemas.microsoft.com/office/drawing/2014/main" id="{05E07592-D92D-5E48-1F23-4A48048F6903}"/>
              </a:ext>
            </a:extLst>
          </p:cNvPr>
          <p:cNvSpPr>
            <a:spLocks noGrp="1"/>
          </p:cNvSpPr>
          <p:nvPr>
            <p:ph type="ftr" sz="quarter" idx="3"/>
          </p:nvPr>
        </p:nvSpPr>
        <p:spPr>
          <a:xfrm>
            <a:off x="3581400" y="6374043"/>
            <a:ext cx="27432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D8A7535-84D4-1921-62EB-192F99FD2CCC}"/>
              </a:ext>
            </a:extLst>
          </p:cNvPr>
          <p:cNvSpPr>
            <a:spLocks noGrp="1"/>
          </p:cNvSpPr>
          <p:nvPr>
            <p:ph type="sldNum" sz="quarter" idx="4"/>
          </p:nvPr>
        </p:nvSpPr>
        <p:spPr>
          <a:xfrm>
            <a:off x="6324600" y="6374043"/>
            <a:ext cx="161203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66C538-CC72-4FB8-85E1-4D3EC643CF88}" type="slidenum">
              <a:rPr lang="en-US" smtClean="0"/>
              <a:t>‹#›</a:t>
            </a:fld>
            <a:endParaRPr lang="en-US"/>
          </a:p>
        </p:txBody>
      </p:sp>
    </p:spTree>
    <p:extLst>
      <p:ext uri="{BB962C8B-B14F-4D97-AF65-F5344CB8AC3E}">
        <p14:creationId xmlns:p14="http://schemas.microsoft.com/office/powerpoint/2010/main" val="2610568394"/>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50" r:id="rId3"/>
    <p:sldLayoutId id="2147483675" r:id="rId4"/>
    <p:sldLayoutId id="2147483673" r:id="rId5"/>
    <p:sldLayoutId id="2147483674" r:id="rId6"/>
    <p:sldLayoutId id="2147483662" r:id="rId7"/>
    <p:sldLayoutId id="2147483672" r:id="rId8"/>
    <p:sldLayoutId id="2147483654" r:id="rId9"/>
    <p:sldLayoutId id="2147483676" r:id="rId10"/>
    <p:sldLayoutId id="2147483677" r:id="rId11"/>
    <p:sldLayoutId id="2147483651" r:id="rId12"/>
    <p:sldLayoutId id="2147483655" r:id="rId13"/>
    <p:sldLayoutId id="2147483659" r:id="rId14"/>
  </p:sldLayoutIdLst>
  <p:txStyles>
    <p:title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p:titleStyle>
    <p:bodyStyle>
      <a:lvl1pPr marL="160020" indent="-160020" algn="l" defTabSz="914400" rtl="0" eaLnBrk="1" latinLnBrk="0" hangingPunct="1">
        <a:lnSpc>
          <a:spcPts val="2000"/>
        </a:lnSpc>
        <a:spcBef>
          <a:spcPts val="1000"/>
        </a:spcBef>
        <a:buFont typeface="Wingdings" pitchFamily="2" charset="2"/>
        <a:buChar char="§"/>
        <a:defRPr sz="1600" kern="1200" baseline="0">
          <a:solidFill>
            <a:schemeClr val="tx1">
              <a:lumMod val="65000"/>
              <a:lumOff val="35000"/>
            </a:schemeClr>
          </a:solidFill>
          <a:latin typeface="+mn-lt"/>
          <a:ea typeface="+mn-ea"/>
          <a:cs typeface="+mn-cs"/>
        </a:defRPr>
      </a:lvl1pPr>
      <a:lvl2pPr marL="457200" indent="-228600" algn="l" defTabSz="914400" rtl="0" eaLnBrk="1" latinLnBrk="0" hangingPunct="1">
        <a:lnSpc>
          <a:spcPts val="1800"/>
        </a:lnSpc>
        <a:spcBef>
          <a:spcPts val="500"/>
        </a:spcBef>
        <a:buFont typeface="Apple Symbols" panose="02000000000000000000" pitchFamily="2" charset="-79"/>
        <a:buChar char="⎻"/>
        <a:defRPr sz="1400" kern="1200" baseline="0">
          <a:solidFill>
            <a:schemeClr val="tx1">
              <a:lumMod val="65000"/>
              <a:lumOff val="35000"/>
            </a:schemeClr>
          </a:solidFill>
          <a:latin typeface="+mn-lt"/>
          <a:ea typeface="+mn-ea"/>
          <a:cs typeface="+mn-cs"/>
        </a:defRPr>
      </a:lvl2pPr>
      <a:lvl3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3pPr>
      <a:lvl4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4pPr>
      <a:lvl5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2" orient="horz" pos="4056">
          <p15:clr>
            <a:srgbClr val="F26B43"/>
          </p15:clr>
        </p15:guide>
        <p15:guide id="27" pos="504">
          <p15:clr>
            <a:srgbClr val="F26B43"/>
          </p15:clr>
        </p15:guide>
        <p15:guide id="28" orient="horz" pos="4320">
          <p15:clr>
            <a:srgbClr val="F26B43"/>
          </p15:clr>
        </p15:guide>
        <p15:guide id="29">
          <p15:clr>
            <a:srgbClr val="F26B43"/>
          </p15:clr>
        </p15:guide>
        <p15:guide id="30" pos="1008">
          <p15:clr>
            <a:srgbClr val="F26B43"/>
          </p15:clr>
        </p15:guide>
        <p15:guide id="31" orient="horz" pos="480">
          <p15:clr>
            <a:srgbClr val="F26B43"/>
          </p15:clr>
        </p15:guide>
        <p15:guide id="32" pos="4224">
          <p15:clr>
            <a:srgbClr val="F26B43"/>
          </p15:clr>
        </p15:guide>
        <p15:guide id="33" orient="horz" pos="124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1.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9.xml"/><Relationship Id="rId6" Type="http://schemas.openxmlformats.org/officeDocument/2006/relationships/image" Target="../media/image12.png"/><Relationship Id="rId5" Type="http://schemas.openxmlformats.org/officeDocument/2006/relationships/image" Target="../media/image15.jpeg"/><Relationship Id="rId4"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5D16A50-7A16-4258-B854-FA520C93CAB0}"/>
              </a:ext>
            </a:extLst>
          </p:cNvPr>
          <p:cNvSpPr txBox="1">
            <a:spLocks/>
          </p:cNvSpPr>
          <p:nvPr/>
        </p:nvSpPr>
        <p:spPr>
          <a:xfrm>
            <a:off x="1057933" y="401206"/>
            <a:ext cx="6545979" cy="922830"/>
          </a:xfrm>
          <a:prstGeom prst="rect">
            <a:avLst/>
          </a:prstGeom>
          <a:noFill/>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a:lstStyle>
          <a:p>
            <a:r>
              <a:rPr lang="en-US" sz="6000">
                <a:solidFill>
                  <a:srgbClr val="232D4B"/>
                </a:solidFill>
              </a:rPr>
              <a:t>Magnet Minute</a:t>
            </a:r>
          </a:p>
        </p:txBody>
      </p:sp>
      <p:sp>
        <p:nvSpPr>
          <p:cNvPr id="5" name="TextBox 58">
            <a:extLst>
              <a:ext uri="{FF2B5EF4-FFF2-40B4-BE49-F238E27FC236}">
                <a16:creationId xmlns:a16="http://schemas.microsoft.com/office/drawing/2014/main" id="{ADDAE953-F3AF-4A2B-952B-9A096CC28307}"/>
              </a:ext>
            </a:extLst>
          </p:cNvPr>
          <p:cNvSpPr txBox="1"/>
          <p:nvPr/>
        </p:nvSpPr>
        <p:spPr>
          <a:xfrm>
            <a:off x="1173134" y="1411988"/>
            <a:ext cx="6422315" cy="2215991"/>
          </a:xfrm>
          <a:prstGeom prst="rect">
            <a:avLst/>
          </a:prstGeom>
        </p:spPr>
        <p:txBody>
          <a:bodyPr wrap="square" lIns="0" tIns="0" rIns="0" bIns="0" rtlCol="0" anchor="t">
            <a:spAutoFit/>
          </a:bodyPr>
          <a:lstStyle/>
          <a:p>
            <a:pPr>
              <a:spcBef>
                <a:spcPct val="0"/>
              </a:spcBef>
            </a:pPr>
            <a:r>
              <a:rPr lang="en-US" b="1" dirty="0">
                <a:solidFill>
                  <a:srgbClr val="232D4B"/>
                </a:solidFill>
              </a:rPr>
              <a:t>ANCC Magnet Recognition</a:t>
            </a:r>
            <a:r>
              <a:rPr lang="en-US" b="1" baseline="30000" dirty="0">
                <a:solidFill>
                  <a:srgbClr val="232D4B"/>
                </a:solidFill>
              </a:rPr>
              <a:t>® </a:t>
            </a:r>
            <a:r>
              <a:rPr lang="en-US" dirty="0">
                <a:solidFill>
                  <a:srgbClr val="232D4B"/>
                </a:solidFill>
              </a:rPr>
              <a:t>is an honor reserved for organizations that demonstrate commitment to transformational leadership, structural empowerment, exemplary professional practice, and new knowledge and innovation. As a Magnet-recognized organization, UVA Health University Medical Center nurses achieve excellence in these areas by leveraging our Nursing Care Delivery Model of </a:t>
            </a:r>
            <a:r>
              <a:rPr lang="en-US" b="1" dirty="0">
                <a:solidFill>
                  <a:srgbClr val="232D4B"/>
                </a:solidFill>
              </a:rPr>
              <a:t>Relationship-Based Care</a:t>
            </a:r>
            <a:r>
              <a:rPr lang="en-US" dirty="0">
                <a:solidFill>
                  <a:srgbClr val="232D4B"/>
                </a:solidFill>
              </a:rPr>
              <a:t>, shown at the center of our Professional Practice Model.</a:t>
            </a:r>
          </a:p>
        </p:txBody>
      </p:sp>
      <p:pic>
        <p:nvPicPr>
          <p:cNvPr id="6" name="Picture 5">
            <a:extLst>
              <a:ext uri="{FF2B5EF4-FFF2-40B4-BE49-F238E27FC236}">
                <a16:creationId xmlns:a16="http://schemas.microsoft.com/office/drawing/2014/main" id="{87915357-9BDE-4982-9198-D4DCBEC8C99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595449" y="1"/>
            <a:ext cx="4652156" cy="4652156"/>
          </a:xfrm>
          <a:prstGeom prst="rect">
            <a:avLst/>
          </a:prstGeom>
        </p:spPr>
      </p:pic>
      <p:sp>
        <p:nvSpPr>
          <p:cNvPr id="7" name="Flowchart: Delay 6">
            <a:extLst>
              <a:ext uri="{FF2B5EF4-FFF2-40B4-BE49-F238E27FC236}">
                <a16:creationId xmlns:a16="http://schemas.microsoft.com/office/drawing/2014/main" id="{DB09EF82-CC99-45D9-A415-2CC70A237EB4}"/>
              </a:ext>
            </a:extLst>
          </p:cNvPr>
          <p:cNvSpPr/>
          <p:nvPr/>
        </p:nvSpPr>
        <p:spPr>
          <a:xfrm rot="16200000">
            <a:off x="3308881" y="1309857"/>
            <a:ext cx="3049792" cy="8046489"/>
          </a:xfrm>
          <a:prstGeom prst="flowChartDelay">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phic 7" descr="Stopwatch with solid fill">
            <a:extLst>
              <a:ext uri="{FF2B5EF4-FFF2-40B4-BE49-F238E27FC236}">
                <a16:creationId xmlns:a16="http://schemas.microsoft.com/office/drawing/2014/main" id="{7227AEE4-0E99-4366-BBB7-3B815DB4EB0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6423" y="5128930"/>
            <a:ext cx="1279128" cy="1279128"/>
          </a:xfrm>
          <a:prstGeom prst="rect">
            <a:avLst/>
          </a:prstGeom>
        </p:spPr>
      </p:pic>
      <p:sp>
        <p:nvSpPr>
          <p:cNvPr id="9" name="TextBox 8">
            <a:extLst>
              <a:ext uri="{FF2B5EF4-FFF2-40B4-BE49-F238E27FC236}">
                <a16:creationId xmlns:a16="http://schemas.microsoft.com/office/drawing/2014/main" id="{20364497-D643-44B8-A6E9-91B8FAF9272E}"/>
              </a:ext>
            </a:extLst>
          </p:cNvPr>
          <p:cNvSpPr txBox="1"/>
          <p:nvPr/>
        </p:nvSpPr>
        <p:spPr>
          <a:xfrm>
            <a:off x="2037105" y="4401164"/>
            <a:ext cx="6443830" cy="3077766"/>
          </a:xfrm>
          <a:prstGeom prst="rect">
            <a:avLst/>
          </a:prstGeom>
          <a:noFill/>
        </p:spPr>
        <p:txBody>
          <a:bodyPr wrap="square" lIns="91440" tIns="45720" rIns="91440" bIns="45720" rtlCol="0" anchor="t">
            <a:spAutoFit/>
          </a:bodyPr>
          <a:lstStyle/>
          <a:p>
            <a:pPr algn="r"/>
            <a:r>
              <a:rPr lang="en-US" sz="3200" b="1" dirty="0">
                <a:solidFill>
                  <a:srgbClr val="232D4B"/>
                </a:solidFill>
                <a:latin typeface="+mj-lt"/>
              </a:rPr>
              <a:t>	SE2EOb			</a:t>
            </a:r>
            <a:r>
              <a:rPr lang="en-US" sz="2400" b="1" dirty="0">
                <a:solidFill>
                  <a:srgbClr val="232D4B"/>
                </a:solidFill>
              </a:rPr>
              <a:t> </a:t>
            </a:r>
          </a:p>
          <a:p>
            <a:pPr algn="r"/>
            <a:r>
              <a:rPr lang="en-US" sz="2400" b="1" dirty="0">
                <a:solidFill>
                  <a:srgbClr val="232D4B"/>
                </a:solidFill>
              </a:rPr>
              <a:t>Provide one example of an improved outcome associated with the application of nursing standards of practice implemented due to a clinical nurse’s(s’) participation in a nursing professional organization.</a:t>
            </a:r>
          </a:p>
          <a:p>
            <a:pPr algn="ctr"/>
            <a:endParaRPr lang="en-US" sz="2400" b="1" dirty="0">
              <a:solidFill>
                <a:srgbClr val="232D4B"/>
              </a:solidFill>
            </a:endParaRPr>
          </a:p>
          <a:p>
            <a:pPr algn="ctr"/>
            <a:endParaRPr lang="en-US" dirty="0">
              <a:solidFill>
                <a:srgbClr val="232D4B"/>
              </a:solidFill>
            </a:endParaRPr>
          </a:p>
        </p:txBody>
      </p:sp>
      <p:pic>
        <p:nvPicPr>
          <p:cNvPr id="3" name="Picture 2">
            <a:extLst>
              <a:ext uri="{FF2B5EF4-FFF2-40B4-BE49-F238E27FC236}">
                <a16:creationId xmlns:a16="http://schemas.microsoft.com/office/drawing/2014/main" id="{2710022F-42FF-4579-B233-4CE0D81A31C6}"/>
              </a:ext>
            </a:extLst>
          </p:cNvPr>
          <p:cNvPicPr>
            <a:picLocks noChangeAspect="1"/>
          </p:cNvPicPr>
          <p:nvPr/>
        </p:nvPicPr>
        <p:blipFill>
          <a:blip r:embed="rId6"/>
          <a:stretch>
            <a:fillRect/>
          </a:stretch>
        </p:blipFill>
        <p:spPr>
          <a:xfrm>
            <a:off x="6337590" y="4253719"/>
            <a:ext cx="692849" cy="692849"/>
          </a:xfrm>
          <a:prstGeom prst="rect">
            <a:avLst/>
          </a:prstGeom>
        </p:spPr>
      </p:pic>
    </p:spTree>
    <p:extLst>
      <p:ext uri="{BB962C8B-B14F-4D97-AF65-F5344CB8AC3E}">
        <p14:creationId xmlns:p14="http://schemas.microsoft.com/office/powerpoint/2010/main" val="80264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F2FE05D-F349-4B1D-BF1D-2D87D471BA27}"/>
              </a:ext>
            </a:extLst>
          </p:cNvPr>
          <p:cNvSpPr txBox="1">
            <a:spLocks/>
          </p:cNvSpPr>
          <p:nvPr/>
        </p:nvSpPr>
        <p:spPr>
          <a:xfrm>
            <a:off x="908495" y="271468"/>
            <a:ext cx="6545979" cy="873350"/>
          </a:xfrm>
          <a:prstGeom prst="rect">
            <a:avLst/>
          </a:prstGeom>
          <a:noFill/>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a:lstStyle>
          <a:p>
            <a:r>
              <a:rPr lang="en-US" sz="6000">
                <a:solidFill>
                  <a:srgbClr val="232D4B"/>
                </a:solidFill>
              </a:rPr>
              <a:t>Magnet Minute</a:t>
            </a:r>
          </a:p>
        </p:txBody>
      </p:sp>
      <p:pic>
        <p:nvPicPr>
          <p:cNvPr id="5" name="Graphic 4" descr="Stopwatch with solid fill">
            <a:extLst>
              <a:ext uri="{FF2B5EF4-FFF2-40B4-BE49-F238E27FC236}">
                <a16:creationId xmlns:a16="http://schemas.microsoft.com/office/drawing/2014/main" id="{ABE9F4E1-8041-4B35-AD7C-255B3D0B106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923216" y="271801"/>
            <a:ext cx="872649" cy="872649"/>
          </a:xfrm>
          <a:prstGeom prst="rect">
            <a:avLst/>
          </a:prstGeom>
        </p:spPr>
      </p:pic>
      <p:pic>
        <p:nvPicPr>
          <p:cNvPr id="6" name="Picture 5">
            <a:extLst>
              <a:ext uri="{FF2B5EF4-FFF2-40B4-BE49-F238E27FC236}">
                <a16:creationId xmlns:a16="http://schemas.microsoft.com/office/drawing/2014/main" id="{3E2B770E-AC1A-476A-8037-54A708E5C6A3}"/>
              </a:ext>
            </a:extLst>
          </p:cNvPr>
          <p:cNvPicPr>
            <a:picLocks noChangeAspect="1"/>
          </p:cNvPicPr>
          <p:nvPr/>
        </p:nvPicPr>
        <p:blipFill>
          <a:blip r:embed="rId5" cstate="print">
            <a:extLst>
              <a:ext uri="{28A0092B-C50C-407E-A947-70E740481C1C}">
                <a14:useLocalDpi xmlns:a14="http://schemas.microsoft.com/office/drawing/2010/main" val="0"/>
              </a:ext>
            </a:extLst>
          </a:blip>
          <a:srcRect l="13261" r="13261"/>
          <a:stretch/>
        </p:blipFill>
        <p:spPr>
          <a:xfrm>
            <a:off x="8309795" y="194628"/>
            <a:ext cx="3611464" cy="3278907"/>
          </a:xfrm>
          <a:prstGeom prst="ellipse">
            <a:avLst/>
          </a:prstGeom>
          <a:ln w="28575" cap="rnd">
            <a:solidFill>
              <a:schemeClr val="bg1"/>
            </a:solidFill>
            <a:prstDash val="solid"/>
          </a:ln>
          <a:effectLst>
            <a:outerShdw blurRad="127000" algn="bl" rotWithShape="0">
              <a:srgbClr val="000000"/>
            </a:outerShdw>
          </a:effectLst>
        </p:spPr>
      </p:pic>
      <p:sp>
        <p:nvSpPr>
          <p:cNvPr id="7" name="TextBox 57">
            <a:extLst>
              <a:ext uri="{FF2B5EF4-FFF2-40B4-BE49-F238E27FC236}">
                <a16:creationId xmlns:a16="http://schemas.microsoft.com/office/drawing/2014/main" id="{9FD89DE4-74EC-4495-AA9E-6A7EFA4186C3}"/>
              </a:ext>
            </a:extLst>
          </p:cNvPr>
          <p:cNvSpPr txBox="1"/>
          <p:nvPr/>
        </p:nvSpPr>
        <p:spPr>
          <a:xfrm>
            <a:off x="1032733" y="1059497"/>
            <a:ext cx="6729607" cy="505138"/>
          </a:xfrm>
          <a:prstGeom prst="rect">
            <a:avLst/>
          </a:prstGeom>
        </p:spPr>
        <p:txBody>
          <a:bodyPr wrap="square" lIns="0" tIns="0" rIns="0" bIns="0" rtlCol="0" anchor="t">
            <a:spAutoFit/>
          </a:bodyPr>
          <a:lstStyle/>
          <a:p>
            <a:pPr>
              <a:lnSpc>
                <a:spcPts val="4659"/>
              </a:lnSpc>
              <a:spcBef>
                <a:spcPct val="0"/>
              </a:spcBef>
            </a:pPr>
            <a:r>
              <a:rPr lang="en-US" spc="166" dirty="0">
                <a:solidFill>
                  <a:srgbClr val="232D4B"/>
                </a:solidFill>
                <a:latin typeface="Franklin Gothic Demi"/>
              </a:rPr>
              <a:t>Improving Thiotepa-Related Skin Irritation in the SCTU</a:t>
            </a:r>
          </a:p>
        </p:txBody>
      </p:sp>
      <p:sp>
        <p:nvSpPr>
          <p:cNvPr id="8" name="TextBox 58">
            <a:extLst>
              <a:ext uri="{FF2B5EF4-FFF2-40B4-BE49-F238E27FC236}">
                <a16:creationId xmlns:a16="http://schemas.microsoft.com/office/drawing/2014/main" id="{4C7F1792-6DB3-4622-ADA6-81AAF7AB190D}"/>
              </a:ext>
            </a:extLst>
          </p:cNvPr>
          <p:cNvSpPr txBox="1"/>
          <p:nvPr/>
        </p:nvSpPr>
        <p:spPr>
          <a:xfrm>
            <a:off x="1032732" y="1649837"/>
            <a:ext cx="7075468" cy="1723549"/>
          </a:xfrm>
          <a:prstGeom prst="rect">
            <a:avLst/>
          </a:prstGeom>
        </p:spPr>
        <p:txBody>
          <a:bodyPr wrap="square" lIns="0" tIns="0" rIns="0" bIns="0" rtlCol="0" anchor="t">
            <a:spAutoFit/>
          </a:bodyPr>
          <a:lstStyle/>
          <a:p>
            <a:pPr>
              <a:spcBef>
                <a:spcPct val="0"/>
              </a:spcBef>
            </a:pPr>
            <a:r>
              <a:rPr lang="en-US" sz="1600" dirty="0">
                <a:solidFill>
                  <a:srgbClr val="232D4B"/>
                </a:solidFill>
              </a:rPr>
              <a:t>Clinical Nurse Specialist, Tanya Thomas, is an actively participating member of the Oncology Nursing Society (ONS), and has led or supported development of patient education content, review of EBP recommendations, and developed guidelines for extravasation. Tanya leveraged her connections to ONS to seek guidance on management of skin care for patients receiving Thiotepa in the SCTU. Thiotepa is primarily excreted through the skin and can cause irritation. For this work, she collaborated with Paula Edwards, Clinician 3 and Paul Yoder, Clinician 4. </a:t>
            </a:r>
            <a:endParaRPr lang="en-US" sz="1600" dirty="0">
              <a:solidFill>
                <a:srgbClr val="002060"/>
              </a:solidFill>
            </a:endParaRPr>
          </a:p>
        </p:txBody>
      </p:sp>
      <p:sp>
        <p:nvSpPr>
          <p:cNvPr id="9" name="TextBox 8">
            <a:extLst>
              <a:ext uri="{FF2B5EF4-FFF2-40B4-BE49-F238E27FC236}">
                <a16:creationId xmlns:a16="http://schemas.microsoft.com/office/drawing/2014/main" id="{D3C0FBAB-5240-4143-9A97-F373199560F2}"/>
              </a:ext>
            </a:extLst>
          </p:cNvPr>
          <p:cNvSpPr txBox="1"/>
          <p:nvPr/>
        </p:nvSpPr>
        <p:spPr>
          <a:xfrm>
            <a:off x="5923216" y="3554868"/>
            <a:ext cx="5833760" cy="2554545"/>
          </a:xfrm>
          <a:prstGeom prst="rect">
            <a:avLst/>
          </a:prstGeom>
          <a:noFill/>
        </p:spPr>
        <p:txBody>
          <a:bodyPr wrap="square" lIns="91440" tIns="45720" rIns="91440" bIns="45720" rtlCol="0" anchor="t">
            <a:spAutoFit/>
          </a:bodyPr>
          <a:lstStyle/>
          <a:p>
            <a:pPr>
              <a:spcBef>
                <a:spcPct val="0"/>
              </a:spcBef>
            </a:pPr>
            <a:r>
              <a:rPr lang="en-US" sz="1600" dirty="0">
                <a:solidFill>
                  <a:srgbClr val="232D4B"/>
                </a:solidFill>
              </a:rPr>
              <a:t>Tanya, Paula and Paul learned that patients in the SCTU were showering more frequently than necessary with complete linen and dressing changes after each shower. Additionally, they discovered that central line dressings for patients receiving Thiotepa were not standard and the amount of skin covered varied. Together, they revised the Standard Operating Procedure for care of these patients, including changing the frequency of showering and a standardized process for central line dressings. They also updated relevant patient education and trained the SCTU team on the nursing practice revisions.   </a:t>
            </a:r>
          </a:p>
        </p:txBody>
      </p:sp>
      <p:pic>
        <p:nvPicPr>
          <p:cNvPr id="10" name="Picture 9">
            <a:extLst>
              <a:ext uri="{FF2B5EF4-FFF2-40B4-BE49-F238E27FC236}">
                <a16:creationId xmlns:a16="http://schemas.microsoft.com/office/drawing/2014/main" id="{F0545006-11F1-4DAE-9BE7-AFC1335862EC}"/>
              </a:ext>
            </a:extLst>
          </p:cNvPr>
          <p:cNvPicPr>
            <a:picLocks noChangeAspect="1"/>
          </p:cNvPicPr>
          <p:nvPr/>
        </p:nvPicPr>
        <p:blipFill>
          <a:blip r:embed="rId6"/>
          <a:stretch>
            <a:fillRect/>
          </a:stretch>
        </p:blipFill>
        <p:spPr>
          <a:xfrm>
            <a:off x="8108200" y="6075340"/>
            <a:ext cx="692849" cy="692849"/>
          </a:xfrm>
          <a:prstGeom prst="rect">
            <a:avLst/>
          </a:prstGeom>
        </p:spPr>
      </p:pic>
      <p:pic>
        <p:nvPicPr>
          <p:cNvPr id="3" name="Picture 2">
            <a:extLst>
              <a:ext uri="{FF2B5EF4-FFF2-40B4-BE49-F238E27FC236}">
                <a16:creationId xmlns:a16="http://schemas.microsoft.com/office/drawing/2014/main" id="{03F37C50-D298-46D1-BB92-610281913E9D}"/>
              </a:ext>
            </a:extLst>
          </p:cNvPr>
          <p:cNvPicPr>
            <a:picLocks noChangeAspect="1"/>
          </p:cNvPicPr>
          <p:nvPr/>
        </p:nvPicPr>
        <p:blipFill>
          <a:blip r:embed="rId7"/>
          <a:stretch>
            <a:fillRect/>
          </a:stretch>
        </p:blipFill>
        <p:spPr>
          <a:xfrm>
            <a:off x="837940" y="3470169"/>
            <a:ext cx="4963218" cy="3315163"/>
          </a:xfrm>
          <a:prstGeom prst="rect">
            <a:avLst/>
          </a:prstGeom>
        </p:spPr>
      </p:pic>
    </p:spTree>
    <p:extLst>
      <p:ext uri="{BB962C8B-B14F-4D97-AF65-F5344CB8AC3E}">
        <p14:creationId xmlns:p14="http://schemas.microsoft.com/office/powerpoint/2010/main" val="19935494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Design A-Blue-orange-torqouise">
  <a:themeElements>
    <a:clrScheme name="UVA-Blue-Orange-Cyan">
      <a:dk1>
        <a:srgbClr val="000000"/>
      </a:dk1>
      <a:lt1>
        <a:srgbClr val="FFFFFF"/>
      </a:lt1>
      <a:dk2>
        <a:srgbClr val="222E4A"/>
      </a:dk2>
      <a:lt2>
        <a:srgbClr val="FFFFFF"/>
      </a:lt2>
      <a:accent1>
        <a:srgbClr val="E57102"/>
      </a:accent1>
      <a:accent2>
        <a:srgbClr val="222E4A"/>
      </a:accent2>
      <a:accent3>
        <a:srgbClr val="029FDF"/>
      </a:accent3>
      <a:accent4>
        <a:srgbClr val="40B8E7"/>
      </a:accent4>
      <a:accent5>
        <a:srgbClr val="7ECEEF"/>
      </a:accent5>
      <a:accent6>
        <a:srgbClr val="C0E7F7"/>
      </a:accent6>
      <a:hlink>
        <a:srgbClr val="0563C1"/>
      </a:hlink>
      <a:folHlink>
        <a:srgbClr val="0263C1"/>
      </a:folHlink>
    </a:clrScheme>
    <a:fontScheme name="UVA Franklin">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ign A in Blue- Orange- Cyan" id="{359B341E-50F8-424F-AB0D-69A58BEBFF21}" vid="{1CF8BDD8-6135-4E4B-AC38-08FE3CD7A1BE}"/>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187c4d2f-922b-4a46-9d5e-472d0d819796" xsi:nil="true"/>
    <Category xmlns="ad44e069-19a0-485d-ba55-710528705698" xsi:nil="true"/>
    <lcf76f155ced4ddcb4097134ff3c332f xmlns="ad44e069-19a0-485d-ba55-710528705698">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4F7F9CFAB6A644FAEDDCDD7DA8BAF5E" ma:contentTypeVersion="11" ma:contentTypeDescription="Create a new document." ma:contentTypeScope="" ma:versionID="7b9810d83c34c1ff715699d2082e295b">
  <xsd:schema xmlns:xsd="http://www.w3.org/2001/XMLSchema" xmlns:xs="http://www.w3.org/2001/XMLSchema" xmlns:p="http://schemas.microsoft.com/office/2006/metadata/properties" xmlns:ns2="ad44e069-19a0-485d-ba55-710528705698" xmlns:ns3="187c4d2f-922b-4a46-9d5e-472d0d819796" targetNamespace="http://schemas.microsoft.com/office/2006/metadata/properties" ma:root="true" ma:fieldsID="18164cc9dd4e753ced4452357e08a52c" ns2:_="" ns3:_="">
    <xsd:import namespace="ad44e069-19a0-485d-ba55-710528705698"/>
    <xsd:import namespace="187c4d2f-922b-4a46-9d5e-472d0d81979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Category"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44e069-19a0-485d-ba55-71052870569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Category" ma:index="12" nillable="true" ma:displayName="Category" ma:description="Draft, Review, Final, Inactive" ma:format="Dropdown" ma:internalName="Category">
      <xsd:simpleType>
        <xsd:union memberTypes="dms:Text">
          <xsd:simpleType>
            <xsd:restriction base="dms:Choice">
              <xsd:enumeration value="Draft"/>
              <xsd:enumeration value="Review"/>
              <xsd:enumeration value="Final"/>
              <xsd:enumeration value="Inactive"/>
            </xsd:restriction>
          </xsd:simpleType>
        </xsd:unio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2b663f0c-57c3-4ace-9631-5bb0a6725db4"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7c4d2f-922b-4a46-9d5e-472d0d819796"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98bd69aa-84ac-4992-96ab-b07f7d6baee0}" ma:internalName="TaxCatchAll" ma:showField="CatchAllData" ma:web="187c4d2f-922b-4a46-9d5e-472d0d81979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8BED75C-CCE5-4AC6-B988-980C0B560A57}">
  <ds:schemaRefs>
    <ds:schemaRef ds:uri="http://schemas.microsoft.com/sharepoint/v3/contenttype/forms"/>
  </ds:schemaRefs>
</ds:datastoreItem>
</file>

<file path=customXml/itemProps2.xml><?xml version="1.0" encoding="utf-8"?>
<ds:datastoreItem xmlns:ds="http://schemas.openxmlformats.org/officeDocument/2006/customXml" ds:itemID="{2AC47392-CFE7-42B6-8F24-E243CDA15F75}">
  <ds:schemaRefs>
    <ds:schemaRef ds:uri="http://schemas.microsoft.com/office/infopath/2007/PartnerControls"/>
    <ds:schemaRef ds:uri="http://purl.org/dc/elements/1.1/"/>
    <ds:schemaRef ds:uri="http://purl.org/dc/dcmitype/"/>
    <ds:schemaRef ds:uri="http://schemas.openxmlformats.org/package/2006/metadata/core-properties"/>
    <ds:schemaRef ds:uri="http://schemas.microsoft.com/office/2006/documentManagement/types"/>
    <ds:schemaRef ds:uri="http://schemas.microsoft.com/office/2006/metadata/properties"/>
    <ds:schemaRef ds:uri="http://purl.org/dc/terms/"/>
    <ds:schemaRef ds:uri="ad44e069-19a0-485d-ba55-710528705698"/>
    <ds:schemaRef ds:uri="http://www.w3.org/XML/1998/namespace"/>
    <ds:schemaRef ds:uri="187c4d2f-922b-4a46-9d5e-472d0d819796"/>
  </ds:schemaRefs>
</ds:datastoreItem>
</file>

<file path=customXml/itemProps3.xml><?xml version="1.0" encoding="utf-8"?>
<ds:datastoreItem xmlns:ds="http://schemas.openxmlformats.org/officeDocument/2006/customXml" ds:itemID="{E85C8004-EC22-49F0-B63D-CC57537506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d44e069-19a0-485d-ba55-710528705698"/>
    <ds:schemaRef ds:uri="187c4d2f-922b-4a46-9d5e-472d0d81979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87</TotalTime>
  <Words>953</Words>
  <Application>Microsoft Office PowerPoint</Application>
  <PresentationFormat>Widescreen</PresentationFormat>
  <Paragraphs>18</Paragraphs>
  <Slides>2</Slides>
  <Notes>2</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vt:i4>
      </vt:variant>
    </vt:vector>
  </HeadingPairs>
  <TitlesOfParts>
    <vt:vector size="13" baseType="lpstr">
      <vt:lpstr>Apple Symbols</vt:lpstr>
      <vt:lpstr>Aptos</vt:lpstr>
      <vt:lpstr>Aptos Display</vt:lpstr>
      <vt:lpstr>Arial</vt:lpstr>
      <vt:lpstr>Calibri</vt:lpstr>
      <vt:lpstr>Franklin Gothic Book</vt:lpstr>
      <vt:lpstr>Franklin Gothic Demi</vt:lpstr>
      <vt:lpstr>Franklin Gothic Medium</vt:lpstr>
      <vt:lpstr>Wingdings</vt:lpstr>
      <vt:lpstr>office theme</vt:lpstr>
      <vt:lpstr>Design A-Blue-orange-torqouise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Speciale, Ava L *HS</dc:creator>
  <cp:lastModifiedBy>Speciale, Ava L *HS</cp:lastModifiedBy>
  <cp:revision>11</cp:revision>
  <dcterms:created xsi:type="dcterms:W3CDTF">2024-12-05T17:16:55Z</dcterms:created>
  <dcterms:modified xsi:type="dcterms:W3CDTF">2024-12-18T16:15:11Z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0x01010034F7F9CFAB6A644FAEDDCDD7DA8BAF5E</vt:lpwstr>
  </property>
  <property fmtid="{D5CDD505-2E9C-101B-9397-08002B2CF9AE}" pid="3" name="MediaServiceImageTags">
    <vt:lpwstr/>
  </property>
</Properties>
</file>