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98" r:id="rId5"/>
    <p:sldId id="299"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2D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9" d="100"/>
          <a:sy n="109" d="100"/>
        </p:scale>
        <p:origin x="63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A64428-D6A1-4087-961B-23AE16D8A8B0}" type="datetimeFigureOut">
              <a:rPr lang="en-US" smtClean="0"/>
              <a:t>1/10/2025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BF29B1-6899-4011-A34E-A8AFEFD586C7}" type="slidenum">
              <a:rPr lang="en-US" smtClean="0"/>
              <a:t>‹#›</a:t>
            </a:fld>
            <a:endParaRPr lang="en-US"/>
          </a:p>
        </p:txBody>
      </p:sp>
    </p:spTree>
    <p:extLst>
      <p:ext uri="{BB962C8B-B14F-4D97-AF65-F5344CB8AC3E}">
        <p14:creationId xmlns:p14="http://schemas.microsoft.com/office/powerpoint/2010/main" val="2158938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Magnet Recognition</a:t>
            </a:r>
            <a:r>
              <a:rPr lang="en-US" b="1"/>
              <a:t>® </a:t>
            </a:r>
            <a:r>
              <a:rPr lang="en-US"/>
              <a:t>is an honor reserved for organizations that demonstrate commitment to transformational leadership, structural empowerment, exemplary professional practice, and new knowledge and innovation. As a Magnet-recognized organization, UVA Health University Medical Center nurses achieve excellence in these areas by leveraging our Nursing Care Delivery Model of </a:t>
            </a:r>
            <a:r>
              <a:rPr lang="en-US" b="1"/>
              <a:t>Relationship-Based Care</a:t>
            </a:r>
            <a:r>
              <a:rPr lang="en-US"/>
              <a:t>, shown here at the center of our Professional Practice Model.</a:t>
            </a:r>
          </a:p>
          <a:p>
            <a:endParaRPr lang="en-US" dirty="0"/>
          </a:p>
          <a:p>
            <a:r>
              <a:rPr lang="en-US"/>
              <a:t>This Magnet Moment is for the TL2 standard, which requires the following: Provide one example, with supporting evidence, or a Nurse Assistant Vice President’s/Nurse Director’s or Nurse Manager’s participation in an initiative which promoted workplace diversity, equity, and/or inclusion and is consistent with the organization’s strategic plan. </a:t>
            </a:r>
          </a:p>
          <a:p>
            <a:pPr marL="171450" indent="-171450">
              <a:buFont typeface="Arial" panose="020B0604020202020204" pitchFamily="34" charset="0"/>
              <a:buChar char="•"/>
            </a:pPr>
            <a:endParaRPr lang="en-US"/>
          </a:p>
          <a:p>
            <a:endParaRPr lang="en-US"/>
          </a:p>
          <a:p>
            <a:endParaRPr lang="en-US"/>
          </a:p>
        </p:txBody>
      </p:sp>
      <p:sp>
        <p:nvSpPr>
          <p:cNvPr id="4" name="Slide Number Placeholder 3"/>
          <p:cNvSpPr>
            <a:spLocks noGrp="1"/>
          </p:cNvSpPr>
          <p:nvPr>
            <p:ph type="sldNum" sz="quarter" idx="5"/>
          </p:nvPr>
        </p:nvSpPr>
        <p:spPr/>
        <p:txBody>
          <a:bodyPr/>
          <a:lstStyle/>
          <a:p>
            <a:fld id="{C2BF29B1-6899-4011-A34E-A8AFEFD586C7}" type="slidenum">
              <a:rPr lang="en-US" smtClean="0"/>
              <a:t>1</a:t>
            </a:fld>
            <a:endParaRPr lang="en-US"/>
          </a:p>
        </p:txBody>
      </p:sp>
    </p:spTree>
    <p:extLst>
      <p:ext uri="{BB962C8B-B14F-4D97-AF65-F5344CB8AC3E}">
        <p14:creationId xmlns:p14="http://schemas.microsoft.com/office/powerpoint/2010/main" val="2539357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Nurse Manager Halima Walker is a leader in our Staffing Resource Office. Halima’s clinical background as a nurse has been in the Heart &amp; Vascular Service Line, and through her clinical work experiences she observed opportunities to improve health equity in this patient population.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September 2023, Halima proposed forming a team committed to improving health equity and the care of complex patients in the Heart &amp; Vascular Service Line. Halima sought to have a psychologically safe space to talk about difficult issues related to health equity in Heart &amp; Vascular through focused conversation and problem solving. Her proposal was accepted, and Halima was appointed as chair of the newly formed team, named the Heart &amp; Vascular Center Health Equity and Complex Care Action Group.</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 chair, Halima led the group to plan a mission for the committee’s work. The group sought to promote more positive health outcomes for cardiovascular patients by structuring their work around the “Cultivating healthy communities and belonging for all” section from UVA Health’s strategic plan as well as the Center for Disease Control’s Health Equity Indicator Conceptual Framework for Cardiovascular Disease.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Accomplishments by the group, under Halima’s leadership, include the following: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Obtained comprehensive data on heart failure and cardiac surgery patients, which showed disparities for Black patients in length of stay and 30-day readmission rates, when compared to other patients.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Connected with external DEI subject matter experts to educate committee members and inform their work.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Collaborated with other groups from UVA to screen community members in Fifeville for cardiovascular health, including gender-specific risk factor assessments, point of care testing for Hemoglobin A1C, lipid testing, and educational sessions.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Halima’s proposal to create a working team to address health equity for Heart &amp; Vascular patients and team members demonstrates her commitment to contribute to an equitable health system and promotes health equity. Halima’s leadership and vision to advance the opportunity for all people to attain their highest level of health is contributing to efforts to promote health equity at UVA Health University Medical Center. </a:t>
            </a:r>
          </a:p>
          <a:p>
            <a:endParaRPr lang="en-US" dirty="0"/>
          </a:p>
        </p:txBody>
      </p:sp>
      <p:sp>
        <p:nvSpPr>
          <p:cNvPr id="4" name="Slide Number Placeholder 3"/>
          <p:cNvSpPr>
            <a:spLocks noGrp="1"/>
          </p:cNvSpPr>
          <p:nvPr>
            <p:ph type="sldNum" sz="quarter" idx="5"/>
          </p:nvPr>
        </p:nvSpPr>
        <p:spPr/>
        <p:txBody>
          <a:bodyPr/>
          <a:lstStyle/>
          <a:p>
            <a:fld id="{C2BF29B1-6899-4011-A34E-A8AFEFD586C7}" type="slidenum">
              <a:rPr lang="en-US" smtClean="0"/>
              <a:t>2</a:t>
            </a:fld>
            <a:endParaRPr lang="en-US"/>
          </a:p>
        </p:txBody>
      </p:sp>
    </p:spTree>
    <p:extLst>
      <p:ext uri="{BB962C8B-B14F-4D97-AF65-F5344CB8AC3E}">
        <p14:creationId xmlns:p14="http://schemas.microsoft.com/office/powerpoint/2010/main" val="16439791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tart Slide White">
    <p:bg>
      <p:bgPr>
        <a:solidFill>
          <a:schemeClr val="bg1"/>
        </a:solidFill>
        <a:effectLst/>
      </p:bgPr>
    </p:bg>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BFD443E8-3D25-F1C1-EB61-D861DD366C0F}"/>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663940" y="1085372"/>
            <a:ext cx="2440596" cy="613862"/>
          </a:xfrm>
          <a:prstGeom prst="rect">
            <a:avLst/>
          </a:prstGeom>
        </p:spPr>
      </p:pic>
      <p:sp>
        <p:nvSpPr>
          <p:cNvPr id="3" name="Subtitle 2">
            <a:extLst>
              <a:ext uri="{FF2B5EF4-FFF2-40B4-BE49-F238E27FC236}">
                <a16:creationId xmlns:a16="http://schemas.microsoft.com/office/drawing/2014/main" id="{5C32AC36-C786-9DFA-8F47-836C13CDCC37}"/>
              </a:ext>
            </a:extLst>
          </p:cNvPr>
          <p:cNvSpPr>
            <a:spLocks noGrp="1"/>
          </p:cNvSpPr>
          <p:nvPr>
            <p:ph type="subTitle" idx="1"/>
          </p:nvPr>
        </p:nvSpPr>
        <p:spPr>
          <a:xfrm>
            <a:off x="690943" y="4262182"/>
            <a:ext cx="7270744" cy="481074"/>
          </a:xfrm>
        </p:spPr>
        <p:txBody>
          <a:bodyPr>
            <a:noAutofit/>
          </a:bodyPr>
          <a:lstStyle>
            <a:lvl1pPr marL="0" indent="0" algn="l">
              <a:lnSpc>
                <a:spcPts val="3600"/>
              </a:lnSpc>
              <a:buNone/>
              <a:defRPr sz="32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 name="Title 1">
            <a:extLst>
              <a:ext uri="{FF2B5EF4-FFF2-40B4-BE49-F238E27FC236}">
                <a16:creationId xmlns:a16="http://schemas.microsoft.com/office/drawing/2014/main" id="{AA79E271-928F-15CD-4895-1399C9F9D4E4}"/>
              </a:ext>
            </a:extLst>
          </p:cNvPr>
          <p:cNvSpPr>
            <a:spLocks noGrp="1"/>
          </p:cNvSpPr>
          <p:nvPr>
            <p:ph type="ctrTitle"/>
          </p:nvPr>
        </p:nvSpPr>
        <p:spPr>
          <a:xfrm>
            <a:off x="665893" y="1899821"/>
            <a:ext cx="7270744" cy="2037810"/>
          </a:xfrm>
        </p:spPr>
        <p:txBody>
          <a:bodyPr anchor="t" anchorCtr="0">
            <a:noAutofit/>
          </a:bodyPr>
          <a:lstStyle>
            <a:lvl1pPr algn="l">
              <a:lnSpc>
                <a:spcPts val="7300"/>
              </a:lnSpc>
              <a:defRPr sz="7000" baseline="0">
                <a:solidFill>
                  <a:schemeClr val="tx2"/>
                </a:solidFill>
                <a:latin typeface="+mn-lt"/>
              </a:defRPr>
            </a:lvl1pPr>
          </a:lstStyle>
          <a:p>
            <a:r>
              <a:rPr lang="en-US"/>
              <a:t>Click to edit Master title style</a:t>
            </a:r>
          </a:p>
        </p:txBody>
      </p:sp>
      <p:sp>
        <p:nvSpPr>
          <p:cNvPr id="14" name="Rectangle 13">
            <a:extLst>
              <a:ext uri="{FF2B5EF4-FFF2-40B4-BE49-F238E27FC236}">
                <a16:creationId xmlns:a16="http://schemas.microsoft.com/office/drawing/2014/main" id="{76C6A610-EA2C-373D-CFD9-5D92558EF53C}"/>
              </a:ext>
            </a:extLst>
          </p:cNvPr>
          <p:cNvSpPr/>
          <p:nvPr/>
        </p:nvSpPr>
        <p:spPr>
          <a:xfrm>
            <a:off x="808051" y="1308410"/>
            <a:ext cx="1177383" cy="15611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D0707A5-B842-3E94-72D0-DED8A701A26A}"/>
              </a:ext>
            </a:extLst>
          </p:cNvPr>
          <p:cNvSpPr/>
          <p:nvPr/>
        </p:nvSpPr>
        <p:spPr>
          <a:xfrm>
            <a:off x="8572500" y="0"/>
            <a:ext cx="3619500" cy="4906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4763B1C-C68B-1CC2-752F-0D0EC57F2605}"/>
              </a:ext>
            </a:extLst>
          </p:cNvPr>
          <p:cNvSpPr/>
          <p:nvPr/>
        </p:nvSpPr>
        <p:spPr>
          <a:xfrm>
            <a:off x="8572500" y="2276706"/>
            <a:ext cx="3619500" cy="38638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1823D9F-878A-40DA-6963-A25CFDF0D3F0}"/>
              </a:ext>
            </a:extLst>
          </p:cNvPr>
          <p:cNvSpPr/>
          <p:nvPr/>
        </p:nvSpPr>
        <p:spPr>
          <a:xfrm>
            <a:off x="8572500" y="6140606"/>
            <a:ext cx="36195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C7DD633-8515-E75A-B8C3-519101EC25B9}"/>
              </a:ext>
            </a:extLst>
          </p:cNvPr>
          <p:cNvSpPr/>
          <p:nvPr/>
        </p:nvSpPr>
        <p:spPr>
          <a:xfrm>
            <a:off x="8572500" y="6721473"/>
            <a:ext cx="3619500" cy="13652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ate Placeholder 26">
            <a:extLst>
              <a:ext uri="{FF2B5EF4-FFF2-40B4-BE49-F238E27FC236}">
                <a16:creationId xmlns:a16="http://schemas.microsoft.com/office/drawing/2014/main" id="{27EB7FA2-30D1-0AB1-6FCE-E66967BC3C0A}"/>
              </a:ext>
            </a:extLst>
          </p:cNvPr>
          <p:cNvSpPr>
            <a:spLocks noGrp="1"/>
          </p:cNvSpPr>
          <p:nvPr>
            <p:ph type="dt" sz="half" idx="10"/>
          </p:nvPr>
        </p:nvSpPr>
        <p:spPr/>
        <p:txBody>
          <a:bodyPr/>
          <a:lstStyle/>
          <a:p>
            <a:fld id="{E29707BB-F259-4D83-839F-2ABE0F4A8C61}" type="datetimeFigureOut">
              <a:rPr lang="en-US" smtClean="0"/>
              <a:t>1/10/2025</a:t>
            </a:fld>
            <a:endParaRPr lang="en-US"/>
          </a:p>
        </p:txBody>
      </p:sp>
      <p:sp>
        <p:nvSpPr>
          <p:cNvPr id="28" name="Footer Placeholder 27">
            <a:extLst>
              <a:ext uri="{FF2B5EF4-FFF2-40B4-BE49-F238E27FC236}">
                <a16:creationId xmlns:a16="http://schemas.microsoft.com/office/drawing/2014/main" id="{F42636D6-1BFB-2FBF-3C1D-ECB34DD021DA}"/>
              </a:ext>
            </a:extLst>
          </p:cNvPr>
          <p:cNvSpPr>
            <a:spLocks noGrp="1"/>
          </p:cNvSpPr>
          <p:nvPr>
            <p:ph type="ftr" sz="quarter" idx="11"/>
          </p:nvPr>
        </p:nvSpPr>
        <p:spPr/>
        <p:txBody>
          <a:bodyPr/>
          <a:lstStyle/>
          <a:p>
            <a:endParaRPr lang="en-US"/>
          </a:p>
        </p:txBody>
      </p:sp>
      <p:sp>
        <p:nvSpPr>
          <p:cNvPr id="29" name="Slide Number Placeholder 28">
            <a:extLst>
              <a:ext uri="{FF2B5EF4-FFF2-40B4-BE49-F238E27FC236}">
                <a16:creationId xmlns:a16="http://schemas.microsoft.com/office/drawing/2014/main" id="{F15B5E49-AFA8-B81B-A7B3-C9C70AF6C285}"/>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9" name="Picture 8" descr="A green and black sign with white text&#10;&#10;Description automatically generated with low confidence">
            <a:extLst>
              <a:ext uri="{FF2B5EF4-FFF2-40B4-BE49-F238E27FC236}">
                <a16:creationId xmlns:a16="http://schemas.microsoft.com/office/drawing/2014/main" id="{39F7BEC2-7A11-3646-7938-FC630A0F0CDC}"/>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38560" y="1084355"/>
            <a:ext cx="745926" cy="597583"/>
          </a:xfrm>
          <a:prstGeom prst="rect">
            <a:avLst/>
          </a:prstGeom>
        </p:spPr>
      </p:pic>
    </p:spTree>
    <p:extLst>
      <p:ext uri="{BB962C8B-B14F-4D97-AF65-F5344CB8AC3E}">
        <p14:creationId xmlns:p14="http://schemas.microsoft.com/office/powerpoint/2010/main" val="456426791"/>
      </p:ext>
    </p:extLst>
  </p:cSld>
  <p:clrMapOvr>
    <a:masterClrMapping/>
  </p:clrMapOvr>
  <p:extLst>
    <p:ext uri="{DCECCB84-F9BA-43D5-87BE-67443E8EF086}">
      <p15:sldGuideLst xmlns:p15="http://schemas.microsoft.com/office/powerpoint/2012/main">
        <p15:guide id="6" orient="horz" pos="2352">
          <p15:clr>
            <a:srgbClr val="FBAE40"/>
          </p15:clr>
        </p15:guide>
        <p15:guide id="7" orient="horz" pos="2808">
          <p15:clr>
            <a:srgbClr val="FBAE40"/>
          </p15:clr>
        </p15:guide>
        <p15:guide id="13">
          <p15:clr>
            <a:srgbClr val="FBAE40"/>
          </p15:clr>
        </p15:guide>
        <p15:guide id="14" pos="7680">
          <p15:clr>
            <a:srgbClr val="FBAE40"/>
          </p15:clr>
        </p15:guide>
        <p15:guide id="15" pos="540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ation Slide">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2A5B49E-E5F9-FA2F-C02A-B61A2045310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A0B3FE-8AAD-BF30-8FD2-0754DA6931EA}"/>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FF3E31D-07D4-CEDE-63CF-54435160562B}"/>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33B7FE-6977-392D-45FB-1B50BA99EE9F}"/>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a:extLst>
              <a:ext uri="{FF2B5EF4-FFF2-40B4-BE49-F238E27FC236}">
                <a16:creationId xmlns:a16="http://schemas.microsoft.com/office/drawing/2014/main" id="{A96F7307-7862-C9B7-B016-3E11F040B474}"/>
              </a:ext>
            </a:extLst>
          </p:cNvPr>
          <p:cNvSpPr>
            <a:spLocks noGrp="1"/>
          </p:cNvSpPr>
          <p:nvPr>
            <p:ph type="dt" sz="half" idx="10"/>
          </p:nvPr>
        </p:nvSpPr>
        <p:spPr/>
        <p:txBody>
          <a:bodyPr/>
          <a:lstStyle/>
          <a:p>
            <a:fld id="{E29707BB-F259-4D83-839F-2ABE0F4A8C61}" type="datetimeFigureOut">
              <a:rPr lang="en-US" smtClean="0"/>
              <a:t>1/10/2025</a:t>
            </a:fld>
            <a:endParaRPr lang="en-US"/>
          </a:p>
        </p:txBody>
      </p:sp>
      <p:sp>
        <p:nvSpPr>
          <p:cNvPr id="17" name="Footer Placeholder 16">
            <a:extLst>
              <a:ext uri="{FF2B5EF4-FFF2-40B4-BE49-F238E27FC236}">
                <a16:creationId xmlns:a16="http://schemas.microsoft.com/office/drawing/2014/main" id="{E185FE7C-2AD4-E197-B71B-1B014594B5B8}"/>
              </a:ext>
            </a:extLst>
          </p:cNvPr>
          <p:cNvSpPr>
            <a:spLocks noGrp="1"/>
          </p:cNvSpPr>
          <p:nvPr>
            <p:ph type="ftr" sz="quarter" idx="11"/>
          </p:nvPr>
        </p:nvSpPr>
        <p:spPr/>
        <p:txBody>
          <a:bodyPr/>
          <a:lstStyle/>
          <a:p>
            <a:endParaRPr lang="en-US"/>
          </a:p>
        </p:txBody>
      </p:sp>
      <p:sp>
        <p:nvSpPr>
          <p:cNvPr id="18" name="Slide Number Placeholder 17">
            <a:extLst>
              <a:ext uri="{FF2B5EF4-FFF2-40B4-BE49-F238E27FC236}">
                <a16:creationId xmlns:a16="http://schemas.microsoft.com/office/drawing/2014/main" id="{FE2391B9-7AB5-56DF-AFC8-DAC6F96491B9}"/>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5" name="Graphic 4">
            <a:extLst>
              <a:ext uri="{FF2B5EF4-FFF2-40B4-BE49-F238E27FC236}">
                <a16:creationId xmlns:a16="http://schemas.microsoft.com/office/drawing/2014/main" id="{74BDF5DE-DB65-8D90-7C62-333A96BB7A7B}"/>
              </a:ext>
            </a:extLst>
          </p:cNvPr>
          <p:cNvPicPr>
            <a:picLocks noChangeAspect="1"/>
          </p:cNvPicPr>
          <p:nvPr userDrawn="1"/>
        </p:nvPicPr>
        <p:blipFill rotWithShape="1">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l="6199" t="5483" r="49060" b="67217"/>
          <a:stretch/>
        </p:blipFill>
        <p:spPr>
          <a:xfrm>
            <a:off x="1375576" y="407406"/>
            <a:ext cx="1105232" cy="872754"/>
          </a:xfrm>
          <a:prstGeom prst="rect">
            <a:avLst/>
          </a:prstGeom>
        </p:spPr>
      </p:pic>
      <p:sp>
        <p:nvSpPr>
          <p:cNvPr id="13" name="Text Placeholder 12">
            <a:extLst>
              <a:ext uri="{FF2B5EF4-FFF2-40B4-BE49-F238E27FC236}">
                <a16:creationId xmlns:a16="http://schemas.microsoft.com/office/drawing/2014/main" id="{9534FFF5-3AD4-029C-B231-EE279758D96C}"/>
              </a:ext>
            </a:extLst>
          </p:cNvPr>
          <p:cNvSpPr>
            <a:spLocks noGrp="1"/>
          </p:cNvSpPr>
          <p:nvPr>
            <p:ph type="body" sz="quarter" idx="15" hasCustomPrompt="1"/>
          </p:nvPr>
        </p:nvSpPr>
        <p:spPr>
          <a:xfrm>
            <a:off x="1490318" y="1972475"/>
            <a:ext cx="9641179" cy="2267016"/>
          </a:xfrm>
        </p:spPr>
        <p:txBody>
          <a:bodyPr anchor="t" anchorCtr="0"/>
          <a:lstStyle>
            <a:lvl1pPr marL="0" indent="0">
              <a:lnSpc>
                <a:spcPts val="5500"/>
              </a:lnSpc>
              <a:buFontTx/>
              <a:buNone/>
              <a:defRPr sz="5000" baseline="0">
                <a:solidFill>
                  <a:schemeClr val="tx2"/>
                </a:solidFill>
              </a:defRPr>
            </a:lvl1pPr>
            <a:lvl2pPr marL="228600" indent="0">
              <a:buFontTx/>
              <a:buNone/>
              <a:defRPr sz="5000" baseline="0">
                <a:solidFill>
                  <a:schemeClr val="tx2"/>
                </a:solidFill>
              </a:defRPr>
            </a:lvl2pPr>
            <a:lvl3pPr marL="228600" indent="0">
              <a:buFontTx/>
              <a:buNone/>
              <a:defRPr sz="5000" baseline="0">
                <a:solidFill>
                  <a:schemeClr val="tx2"/>
                </a:solidFill>
              </a:defRPr>
            </a:lvl3pPr>
            <a:lvl4pPr marL="228600" indent="0">
              <a:buFontTx/>
              <a:buNone/>
              <a:defRPr sz="5000" baseline="0">
                <a:solidFill>
                  <a:schemeClr val="tx2"/>
                </a:solidFill>
              </a:defRPr>
            </a:lvl4pPr>
            <a:lvl5pPr marL="228600" indent="0">
              <a:buFontTx/>
              <a:buNone/>
              <a:defRPr sz="5000" baseline="0">
                <a:solidFill>
                  <a:schemeClr val="tx2"/>
                </a:solidFill>
              </a:defRPr>
            </a:lvl5pPr>
          </a:lstStyle>
          <a:p>
            <a:pPr lvl="0"/>
            <a:r>
              <a:rPr lang="en-US"/>
              <a:t>Click to edit quote</a:t>
            </a:r>
          </a:p>
        </p:txBody>
      </p:sp>
      <p:sp>
        <p:nvSpPr>
          <p:cNvPr id="19" name="Text Placeholder 18">
            <a:extLst>
              <a:ext uri="{FF2B5EF4-FFF2-40B4-BE49-F238E27FC236}">
                <a16:creationId xmlns:a16="http://schemas.microsoft.com/office/drawing/2014/main" id="{90C4FC97-A722-D9C3-10A4-8C647DD07C44}"/>
              </a:ext>
            </a:extLst>
          </p:cNvPr>
          <p:cNvSpPr>
            <a:spLocks noGrp="1"/>
          </p:cNvSpPr>
          <p:nvPr>
            <p:ph type="body" sz="quarter" idx="16" hasCustomPrompt="1"/>
          </p:nvPr>
        </p:nvSpPr>
        <p:spPr>
          <a:xfrm>
            <a:off x="7861865" y="4478972"/>
            <a:ext cx="3027362" cy="1117600"/>
          </a:xfrm>
        </p:spPr>
        <p:txBody>
          <a:bodyPr/>
          <a:lstStyle>
            <a:lvl1pPr marL="0" indent="0" algn="r">
              <a:buFontTx/>
              <a:buNone/>
              <a:defRPr sz="2400" baseline="0">
                <a:solidFill>
                  <a:schemeClr val="tx2"/>
                </a:solidFill>
              </a:defRPr>
            </a:lvl1pPr>
            <a:lvl2pPr marL="228600" indent="0">
              <a:buFontTx/>
              <a:buNone/>
              <a:defRPr baseline="0">
                <a:solidFill>
                  <a:schemeClr val="tx2"/>
                </a:solidFill>
              </a:defRPr>
            </a:lvl2pPr>
            <a:lvl3pPr marL="228600" indent="0">
              <a:buFontTx/>
              <a:buNone/>
              <a:defRPr baseline="0">
                <a:solidFill>
                  <a:schemeClr val="tx2"/>
                </a:solidFill>
              </a:defRPr>
            </a:lvl3pPr>
            <a:lvl4pPr marL="228600" indent="0">
              <a:buFontTx/>
              <a:buNone/>
              <a:defRPr baseline="0">
                <a:solidFill>
                  <a:schemeClr val="tx2"/>
                </a:solidFill>
              </a:defRPr>
            </a:lvl4pPr>
            <a:lvl5pPr marL="228600" indent="0">
              <a:buFontTx/>
              <a:buNone/>
              <a:defRPr baseline="0">
                <a:solidFill>
                  <a:schemeClr val="tx2"/>
                </a:solidFill>
              </a:defRPr>
            </a:lvl5pPr>
          </a:lstStyle>
          <a:p>
            <a:pPr lvl="0"/>
            <a:r>
              <a:rPr lang="en-US"/>
              <a:t>Click to add name</a:t>
            </a:r>
          </a:p>
        </p:txBody>
      </p:sp>
      <p:pic>
        <p:nvPicPr>
          <p:cNvPr id="2" name="Graphic 12">
            <a:extLst>
              <a:ext uri="{FF2B5EF4-FFF2-40B4-BE49-F238E27FC236}">
                <a16:creationId xmlns:a16="http://schemas.microsoft.com/office/drawing/2014/main" id="{9D076BC5-72ED-A6BF-9002-98AB3902A009}"/>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9696141" y="6184877"/>
            <a:ext cx="2143243" cy="539071"/>
          </a:xfrm>
          <a:prstGeom prst="rect">
            <a:avLst/>
          </a:prstGeom>
        </p:spPr>
      </p:pic>
    </p:spTree>
    <p:extLst>
      <p:ext uri="{BB962C8B-B14F-4D97-AF65-F5344CB8AC3E}">
        <p14:creationId xmlns:p14="http://schemas.microsoft.com/office/powerpoint/2010/main" val="2151045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End slide">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85BB161-9511-37BF-CFA5-978A4331C148}"/>
              </a:ext>
            </a:extLst>
          </p:cNvPr>
          <p:cNvSpPr/>
          <p:nvPr/>
        </p:nvSpPr>
        <p:spPr>
          <a:xfrm>
            <a:off x="0" y="0"/>
            <a:ext cx="3604846" cy="13979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C3F0808-42D4-F9CA-8423-F986453CFE20}"/>
              </a:ext>
            </a:extLst>
          </p:cNvPr>
          <p:cNvSpPr/>
          <p:nvPr/>
        </p:nvSpPr>
        <p:spPr>
          <a:xfrm>
            <a:off x="0" y="1397976"/>
            <a:ext cx="3604846" cy="47349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63BA47F-C00E-47CB-49A8-D38CFFD44ABA}"/>
              </a:ext>
            </a:extLst>
          </p:cNvPr>
          <p:cNvSpPr/>
          <p:nvPr/>
        </p:nvSpPr>
        <p:spPr>
          <a:xfrm>
            <a:off x="0" y="6132920"/>
            <a:ext cx="3604846"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5E7A0A2-7B63-423C-6F6E-45F5FCD1CCFE}"/>
              </a:ext>
            </a:extLst>
          </p:cNvPr>
          <p:cNvSpPr/>
          <p:nvPr/>
        </p:nvSpPr>
        <p:spPr>
          <a:xfrm>
            <a:off x="0" y="6713789"/>
            <a:ext cx="3604846"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487A5D5-C41D-4812-EF47-59722D273E1B}"/>
              </a:ext>
            </a:extLst>
          </p:cNvPr>
          <p:cNvSpPr/>
          <p:nvPr/>
        </p:nvSpPr>
        <p:spPr>
          <a:xfrm>
            <a:off x="11391900" y="0"/>
            <a:ext cx="800100" cy="13979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729D16B-3F8C-BD7E-E229-9B0C0DE5B904}"/>
              </a:ext>
            </a:extLst>
          </p:cNvPr>
          <p:cNvSpPr/>
          <p:nvPr/>
        </p:nvSpPr>
        <p:spPr>
          <a:xfrm>
            <a:off x="11391900" y="1397976"/>
            <a:ext cx="800100" cy="47349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6C2116E-AC6B-7EDF-1EE4-D2F4426702EE}"/>
              </a:ext>
            </a:extLst>
          </p:cNvPr>
          <p:cNvSpPr/>
          <p:nvPr/>
        </p:nvSpPr>
        <p:spPr>
          <a:xfrm>
            <a:off x="1139190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A1199-9619-3B7B-BBD1-61DF137F6015}"/>
              </a:ext>
            </a:extLst>
          </p:cNvPr>
          <p:cNvSpPr/>
          <p:nvPr/>
        </p:nvSpPr>
        <p:spPr>
          <a:xfrm>
            <a:off x="1139190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12">
            <a:extLst>
              <a:ext uri="{FF2B5EF4-FFF2-40B4-BE49-F238E27FC236}">
                <a16:creationId xmlns:a16="http://schemas.microsoft.com/office/drawing/2014/main" id="{CD9E246B-DD1A-E5A2-3FE7-A5FEA8104EE1}"/>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5336132" y="3053788"/>
            <a:ext cx="2983539" cy="750423"/>
          </a:xfrm>
          <a:prstGeom prst="rect">
            <a:avLst/>
          </a:prstGeom>
        </p:spPr>
      </p:pic>
      <p:pic>
        <p:nvPicPr>
          <p:cNvPr id="4" name="Picture 3" descr="A green and black sign with white text&#10;&#10;Description automatically generated with low confidence">
            <a:extLst>
              <a:ext uri="{FF2B5EF4-FFF2-40B4-BE49-F238E27FC236}">
                <a16:creationId xmlns:a16="http://schemas.microsoft.com/office/drawing/2014/main" id="{6EA55715-3187-059A-A2D3-134781912EA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8616772" y="3056184"/>
            <a:ext cx="933717" cy="748027"/>
          </a:xfrm>
          <a:prstGeom prst="rect">
            <a:avLst/>
          </a:prstGeom>
        </p:spPr>
      </p:pic>
    </p:spTree>
    <p:extLst>
      <p:ext uri="{BB962C8B-B14F-4D97-AF65-F5344CB8AC3E}">
        <p14:creationId xmlns:p14="http://schemas.microsoft.com/office/powerpoint/2010/main" val="387667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ptional slide A">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B4631687-903D-FA29-CAE3-94E6CFF14BBB}"/>
              </a:ext>
            </a:extLst>
          </p:cNvPr>
          <p:cNvSpPr>
            <a:spLocks noGrp="1"/>
          </p:cNvSpPr>
          <p:nvPr>
            <p:ph type="dt" sz="half" idx="10"/>
          </p:nvPr>
        </p:nvSpPr>
        <p:spPr/>
        <p:txBody>
          <a:bodyPr/>
          <a:lstStyle/>
          <a:p>
            <a:fld id="{E29707BB-F259-4D83-839F-2ABE0F4A8C61}" type="datetimeFigureOut">
              <a:rPr lang="en-US" smtClean="0"/>
              <a:t>1/10/2025</a:t>
            </a:fld>
            <a:endParaRPr lang="en-US"/>
          </a:p>
        </p:txBody>
      </p:sp>
      <p:sp>
        <p:nvSpPr>
          <p:cNvPr id="8" name="Footer Placeholder 7">
            <a:extLst>
              <a:ext uri="{FF2B5EF4-FFF2-40B4-BE49-F238E27FC236}">
                <a16:creationId xmlns:a16="http://schemas.microsoft.com/office/drawing/2014/main" id="{2AA5FF12-EABD-8B32-D162-0945BA31F19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58AD2-E119-966A-628A-0EF6768EE9E4}"/>
              </a:ext>
            </a:extLst>
          </p:cNvPr>
          <p:cNvSpPr>
            <a:spLocks noGrp="1"/>
          </p:cNvSpPr>
          <p:nvPr>
            <p:ph type="sldNum" sz="quarter" idx="12"/>
          </p:nvPr>
        </p:nvSpPr>
        <p:spPr/>
        <p:txBody>
          <a:bodyPr/>
          <a:lstStyle/>
          <a:p>
            <a:fld id="{6866C538-CC72-4FB8-85E1-4D3EC643CF88}" type="slidenum">
              <a:rPr lang="en-US" smtClean="0"/>
              <a:t>‹#›</a:t>
            </a:fld>
            <a:endParaRPr lang="en-US"/>
          </a:p>
        </p:txBody>
      </p:sp>
      <p:sp>
        <p:nvSpPr>
          <p:cNvPr id="10" name="Title 1">
            <a:extLst>
              <a:ext uri="{FF2B5EF4-FFF2-40B4-BE49-F238E27FC236}">
                <a16:creationId xmlns:a16="http://schemas.microsoft.com/office/drawing/2014/main" id="{5D3B7760-81ED-7206-2D52-1C773DE6223F}"/>
              </a:ext>
            </a:extLst>
          </p:cNvPr>
          <p:cNvSpPr txBox="1">
            <a:spLocks/>
          </p:cNvSpPr>
          <p:nvPr/>
        </p:nvSpPr>
        <p:spPr>
          <a:xfrm>
            <a:off x="1482639" y="3955160"/>
            <a:ext cx="9845550" cy="1158265"/>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kern="1200" baseline="0">
                <a:solidFill>
                  <a:schemeClr val="tx2"/>
                </a:solidFill>
                <a:latin typeface="+mn-lt"/>
                <a:ea typeface="+mj-ea"/>
                <a:cs typeface="+mj-cs"/>
              </a:defRPr>
            </a:lvl1pPr>
          </a:lstStyle>
          <a:p>
            <a:r>
              <a:rPr lang="en-US"/>
              <a:t>Click to edit slide title</a:t>
            </a:r>
          </a:p>
        </p:txBody>
      </p:sp>
      <p:sp>
        <p:nvSpPr>
          <p:cNvPr id="11" name="Subtitle 2">
            <a:extLst>
              <a:ext uri="{FF2B5EF4-FFF2-40B4-BE49-F238E27FC236}">
                <a16:creationId xmlns:a16="http://schemas.microsoft.com/office/drawing/2014/main" id="{18069BA6-7B86-AAF1-0259-0E34177D9FBF}"/>
              </a:ext>
            </a:extLst>
          </p:cNvPr>
          <p:cNvSpPr>
            <a:spLocks noGrp="1"/>
          </p:cNvSpPr>
          <p:nvPr>
            <p:ph type="subTitle" idx="1"/>
          </p:nvPr>
        </p:nvSpPr>
        <p:spPr>
          <a:xfrm>
            <a:off x="1482639" y="4987185"/>
            <a:ext cx="6633527" cy="481074"/>
          </a:xfrm>
        </p:spPr>
        <p:txBody>
          <a:bodyPr>
            <a:noAutofit/>
          </a:bodyPr>
          <a:lstStyle>
            <a:lvl1pPr marL="0" indent="0" algn="l">
              <a:buNone/>
              <a:defRPr sz="32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112864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ptional Slide B">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72DBEC8C-0D20-A268-52DB-BA91537EBC55}"/>
              </a:ext>
            </a:extLst>
          </p:cNvPr>
          <p:cNvSpPr>
            <a:spLocks noGrp="1"/>
          </p:cNvSpPr>
          <p:nvPr>
            <p:ph type="dt" sz="half" idx="10"/>
          </p:nvPr>
        </p:nvSpPr>
        <p:spPr/>
        <p:txBody>
          <a:bodyPr/>
          <a:lstStyle/>
          <a:p>
            <a:fld id="{E29707BB-F259-4D83-839F-2ABE0F4A8C61}" type="datetimeFigureOut">
              <a:rPr lang="en-US" smtClean="0"/>
              <a:t>1/10/2025</a:t>
            </a:fld>
            <a:endParaRPr lang="en-US"/>
          </a:p>
        </p:txBody>
      </p:sp>
      <p:sp>
        <p:nvSpPr>
          <p:cNvPr id="6" name="Footer Placeholder 5">
            <a:extLst>
              <a:ext uri="{FF2B5EF4-FFF2-40B4-BE49-F238E27FC236}">
                <a16:creationId xmlns:a16="http://schemas.microsoft.com/office/drawing/2014/main" id="{31718F3F-1E39-60B5-3A1F-F9AD9129938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959F59-4699-BD10-B5DF-0297C51DD4F6}"/>
              </a:ext>
            </a:extLst>
          </p:cNvPr>
          <p:cNvSpPr>
            <a:spLocks noGrp="1"/>
          </p:cNvSpPr>
          <p:nvPr>
            <p:ph type="sldNum" sz="quarter" idx="12"/>
          </p:nvPr>
        </p:nvSpPr>
        <p:spPr/>
        <p:txBody>
          <a:bodyPr/>
          <a:lstStyle/>
          <a:p>
            <a:fld id="{6866C538-CC72-4FB8-85E1-4D3EC643CF88}" type="slidenum">
              <a:rPr lang="en-US" smtClean="0"/>
              <a:t>‹#›</a:t>
            </a:fld>
            <a:endParaRPr lang="en-US"/>
          </a:p>
        </p:txBody>
      </p:sp>
      <p:sp>
        <p:nvSpPr>
          <p:cNvPr id="9" name="Title 8">
            <a:extLst>
              <a:ext uri="{FF2B5EF4-FFF2-40B4-BE49-F238E27FC236}">
                <a16:creationId xmlns:a16="http://schemas.microsoft.com/office/drawing/2014/main" id="{71FBE379-707C-15C3-FF7D-C1F6741C7B0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810333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Optional Slide C">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85C15C-4CAA-D237-97EB-3EEEE3356B3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D214B2D-1E10-448B-5C05-81A1249CB8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47C3EC0-5FD1-9189-BD2D-D7E02EDC6D04}"/>
              </a:ext>
            </a:extLst>
          </p:cNvPr>
          <p:cNvSpPr>
            <a:spLocks noGrp="1"/>
          </p:cNvSpPr>
          <p:nvPr>
            <p:ph type="dt" sz="half" idx="10"/>
          </p:nvPr>
        </p:nvSpPr>
        <p:spPr/>
        <p:txBody>
          <a:bodyPr/>
          <a:lstStyle/>
          <a:p>
            <a:fld id="{E29707BB-F259-4D83-839F-2ABE0F4A8C61}" type="datetimeFigureOut">
              <a:rPr lang="en-US" smtClean="0"/>
              <a:t>1/10/2025</a:t>
            </a:fld>
            <a:endParaRPr lang="en-US"/>
          </a:p>
        </p:txBody>
      </p:sp>
      <p:sp>
        <p:nvSpPr>
          <p:cNvPr id="8" name="Footer Placeholder 7">
            <a:extLst>
              <a:ext uri="{FF2B5EF4-FFF2-40B4-BE49-F238E27FC236}">
                <a16:creationId xmlns:a16="http://schemas.microsoft.com/office/drawing/2014/main" id="{7649205E-62D6-55A8-CC8F-CE5BE887329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0113078-502B-0587-8EED-1EE67885A878}"/>
              </a:ext>
            </a:extLst>
          </p:cNvPr>
          <p:cNvSpPr>
            <a:spLocks noGrp="1"/>
          </p:cNvSpPr>
          <p:nvPr>
            <p:ph type="sldNum" sz="quarter" idx="12"/>
          </p:nvPr>
        </p:nvSpPr>
        <p:spPr/>
        <p:txBody>
          <a:bodyPr/>
          <a:lstStyle/>
          <a:p>
            <a:fld id="{6866C538-CC72-4FB8-85E1-4D3EC643CF88}" type="slidenum">
              <a:rPr lang="en-US" smtClean="0"/>
              <a:t>‹#›</a:t>
            </a:fld>
            <a:endParaRPr lang="en-US"/>
          </a:p>
        </p:txBody>
      </p:sp>
    </p:spTree>
    <p:extLst>
      <p:ext uri="{BB962C8B-B14F-4D97-AF65-F5344CB8AC3E}">
        <p14:creationId xmlns:p14="http://schemas.microsoft.com/office/powerpoint/2010/main" val="3643311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hapter Slide Slide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9E271-928F-15CD-4895-1399C9F9D4E4}"/>
              </a:ext>
            </a:extLst>
          </p:cNvPr>
          <p:cNvSpPr>
            <a:spLocks noGrp="1"/>
          </p:cNvSpPr>
          <p:nvPr>
            <p:ph type="ctrTitle"/>
          </p:nvPr>
        </p:nvSpPr>
        <p:spPr>
          <a:xfrm>
            <a:off x="1441445" y="1265424"/>
            <a:ext cx="7223161" cy="2788275"/>
          </a:xfrm>
        </p:spPr>
        <p:txBody>
          <a:bodyPr anchor="t" anchorCtr="0">
            <a:noAutofit/>
          </a:bodyPr>
          <a:lstStyle>
            <a:lvl1pPr algn="l">
              <a:lnSpc>
                <a:spcPts val="7000"/>
              </a:lnSpc>
              <a:defRPr sz="7000" baseline="0">
                <a:solidFill>
                  <a:schemeClr val="tx2"/>
                </a:solidFill>
                <a:latin typeface="+mn-lt"/>
              </a:defRPr>
            </a:lvl1pPr>
          </a:lstStyle>
          <a:p>
            <a:r>
              <a:rPr lang="en-US"/>
              <a:t>Click to edit Master title style</a:t>
            </a:r>
          </a:p>
        </p:txBody>
      </p:sp>
      <p:sp>
        <p:nvSpPr>
          <p:cNvPr id="12" name="Rectangle 11">
            <a:extLst>
              <a:ext uri="{FF2B5EF4-FFF2-40B4-BE49-F238E27FC236}">
                <a16:creationId xmlns:a16="http://schemas.microsoft.com/office/drawing/2014/main" id="{D585FAA7-2051-0896-BB1B-6A98D09F4D61}"/>
              </a:ext>
            </a:extLst>
          </p:cNvPr>
          <p:cNvSpPr/>
          <p:nvPr/>
        </p:nvSpPr>
        <p:spPr>
          <a:xfrm>
            <a:off x="1600930" y="761905"/>
            <a:ext cx="1261769" cy="1747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2A5B49E-E5F9-FA2F-C02A-B61A2045310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A0B3FE-8AAD-BF30-8FD2-0754DA6931EA}"/>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FF3E31D-07D4-CEDE-63CF-54435160562B}"/>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33B7FE-6977-392D-45FB-1B50BA99EE9F}"/>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a:extLst>
              <a:ext uri="{FF2B5EF4-FFF2-40B4-BE49-F238E27FC236}">
                <a16:creationId xmlns:a16="http://schemas.microsoft.com/office/drawing/2014/main" id="{A96F7307-7862-C9B7-B016-3E11F040B474}"/>
              </a:ext>
            </a:extLst>
          </p:cNvPr>
          <p:cNvSpPr>
            <a:spLocks noGrp="1"/>
          </p:cNvSpPr>
          <p:nvPr>
            <p:ph type="dt" sz="half" idx="10"/>
          </p:nvPr>
        </p:nvSpPr>
        <p:spPr/>
        <p:txBody>
          <a:bodyPr/>
          <a:lstStyle/>
          <a:p>
            <a:fld id="{E29707BB-F259-4D83-839F-2ABE0F4A8C61}" type="datetimeFigureOut">
              <a:rPr lang="en-US" smtClean="0"/>
              <a:t>1/10/2025</a:t>
            </a:fld>
            <a:endParaRPr lang="en-US"/>
          </a:p>
        </p:txBody>
      </p:sp>
      <p:sp>
        <p:nvSpPr>
          <p:cNvPr id="17" name="Footer Placeholder 16">
            <a:extLst>
              <a:ext uri="{FF2B5EF4-FFF2-40B4-BE49-F238E27FC236}">
                <a16:creationId xmlns:a16="http://schemas.microsoft.com/office/drawing/2014/main" id="{E185FE7C-2AD4-E197-B71B-1B014594B5B8}"/>
              </a:ext>
            </a:extLst>
          </p:cNvPr>
          <p:cNvSpPr>
            <a:spLocks noGrp="1"/>
          </p:cNvSpPr>
          <p:nvPr>
            <p:ph type="ftr" sz="quarter" idx="11"/>
          </p:nvPr>
        </p:nvSpPr>
        <p:spPr/>
        <p:txBody>
          <a:bodyPr/>
          <a:lstStyle/>
          <a:p>
            <a:endParaRPr lang="en-US"/>
          </a:p>
        </p:txBody>
      </p:sp>
      <p:sp>
        <p:nvSpPr>
          <p:cNvPr id="18" name="Slide Number Placeholder 17">
            <a:extLst>
              <a:ext uri="{FF2B5EF4-FFF2-40B4-BE49-F238E27FC236}">
                <a16:creationId xmlns:a16="http://schemas.microsoft.com/office/drawing/2014/main" id="{FE2391B9-7AB5-56DF-AFC8-DAC6F96491B9}"/>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6" name="Graphic 12">
            <a:extLst>
              <a:ext uri="{FF2B5EF4-FFF2-40B4-BE49-F238E27FC236}">
                <a16:creationId xmlns:a16="http://schemas.microsoft.com/office/drawing/2014/main" id="{8936DC9F-8FA6-9298-65B7-1902E5E5F460}"/>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3" name="Picture 2" descr="A green and black sign with white text&#10;&#10;Description automatically generated with low confidence">
            <a:extLst>
              <a:ext uri="{FF2B5EF4-FFF2-40B4-BE49-F238E27FC236}">
                <a16:creationId xmlns:a16="http://schemas.microsoft.com/office/drawing/2014/main" id="{C828B5EC-A0E9-D57F-F12B-04DDDD5E9FED}"/>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376093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 column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4132" y="639611"/>
            <a:ext cx="10218292" cy="1158265"/>
          </a:xfrm>
        </p:spPr>
        <p:txBody>
          <a:bodyPr anchor="t" anchorCtr="0">
            <a:noAutofit/>
          </a:bodyPr>
          <a:lstStyle>
            <a:lvl1pPr>
              <a:defRPr sz="4000" baseline="0">
                <a:latin typeface="+mn-lt"/>
              </a:defRPr>
            </a:lvl1pPr>
          </a:lstStyle>
          <a:p>
            <a:r>
              <a:rPr lang="en-US"/>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1/10/2025</a:t>
            </a:fld>
            <a:endParaRPr lang="en-US"/>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49273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050B9811-C36C-373F-9AE5-C87FD6AD1407}"/>
              </a:ext>
            </a:extLst>
          </p:cNvPr>
          <p:cNvSpPr>
            <a:spLocks noGrp="1"/>
          </p:cNvSpPr>
          <p:nvPr>
            <p:ph type="body" sz="quarter" idx="18"/>
          </p:nvPr>
        </p:nvSpPr>
        <p:spPr>
          <a:xfrm>
            <a:off x="6605359" y="1920582"/>
            <a:ext cx="51309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0236"/>
            <a:ext cx="4927321"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Content Placeholder 22">
            <a:extLst>
              <a:ext uri="{FF2B5EF4-FFF2-40B4-BE49-F238E27FC236}">
                <a16:creationId xmlns:a16="http://schemas.microsoft.com/office/drawing/2014/main" id="{DEC8370A-EE2F-3EC2-C7F3-EFC6F189450C}"/>
              </a:ext>
            </a:extLst>
          </p:cNvPr>
          <p:cNvSpPr>
            <a:spLocks noGrp="1"/>
          </p:cNvSpPr>
          <p:nvPr>
            <p:ph sz="quarter" idx="20"/>
          </p:nvPr>
        </p:nvSpPr>
        <p:spPr>
          <a:xfrm>
            <a:off x="6605359" y="2450237"/>
            <a:ext cx="5130800" cy="32181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Graphic 12">
            <a:extLst>
              <a:ext uri="{FF2B5EF4-FFF2-40B4-BE49-F238E27FC236}">
                <a16:creationId xmlns:a16="http://schemas.microsoft.com/office/drawing/2014/main" id="{C384431D-CFBF-C1DE-3EBE-B649DEB0417E}"/>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11D89228-5AA0-8E64-48CC-2D11B7DC223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98206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3 column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3615" y="635437"/>
            <a:ext cx="9913870" cy="1158265"/>
          </a:xfrm>
        </p:spPr>
        <p:txBody>
          <a:bodyPr anchor="t" anchorCtr="0">
            <a:noAutofit/>
          </a:bodyPr>
          <a:lstStyle>
            <a:lvl1pPr>
              <a:defRPr sz="4000" baseline="0">
                <a:latin typeface="+mn-lt"/>
              </a:defRPr>
            </a:lvl1pPr>
          </a:lstStyle>
          <a:p>
            <a:r>
              <a:rPr lang="en-US"/>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1/10/2025</a:t>
            </a:fld>
            <a:endParaRPr lang="en-US"/>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20472" y="2450237"/>
            <a:ext cx="3064074"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16">
            <a:extLst>
              <a:ext uri="{FF2B5EF4-FFF2-40B4-BE49-F238E27FC236}">
                <a16:creationId xmlns:a16="http://schemas.microsoft.com/office/drawing/2014/main" id="{78AA4F8A-CDC0-7942-A952-2D5DA73CF8E1}"/>
              </a:ext>
            </a:extLst>
          </p:cNvPr>
          <p:cNvSpPr>
            <a:spLocks noGrp="1"/>
          </p:cNvSpPr>
          <p:nvPr>
            <p:ph type="body" sz="quarter" idx="20"/>
          </p:nvPr>
        </p:nvSpPr>
        <p:spPr>
          <a:xfrm>
            <a:off x="4950179"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18" name="Content Placeholder 20">
            <a:extLst>
              <a:ext uri="{FF2B5EF4-FFF2-40B4-BE49-F238E27FC236}">
                <a16:creationId xmlns:a16="http://schemas.microsoft.com/office/drawing/2014/main" id="{3AC9D047-7773-F3C7-1CAE-400D093E3832}"/>
              </a:ext>
            </a:extLst>
          </p:cNvPr>
          <p:cNvSpPr>
            <a:spLocks noGrp="1"/>
          </p:cNvSpPr>
          <p:nvPr>
            <p:ph sz="quarter" idx="21"/>
          </p:nvPr>
        </p:nvSpPr>
        <p:spPr>
          <a:xfrm>
            <a:off x="4952785" y="2450237"/>
            <a:ext cx="3061468"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16">
            <a:extLst>
              <a:ext uri="{FF2B5EF4-FFF2-40B4-BE49-F238E27FC236}">
                <a16:creationId xmlns:a16="http://schemas.microsoft.com/office/drawing/2014/main" id="{9CC383C9-2C64-5407-3C41-23F2BA3017CE}"/>
              </a:ext>
            </a:extLst>
          </p:cNvPr>
          <p:cNvSpPr>
            <a:spLocks noGrp="1"/>
          </p:cNvSpPr>
          <p:nvPr>
            <p:ph type="body" sz="quarter" idx="22"/>
          </p:nvPr>
        </p:nvSpPr>
        <p:spPr>
          <a:xfrm>
            <a:off x="8372553"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22" name="Content Placeholder 20">
            <a:extLst>
              <a:ext uri="{FF2B5EF4-FFF2-40B4-BE49-F238E27FC236}">
                <a16:creationId xmlns:a16="http://schemas.microsoft.com/office/drawing/2014/main" id="{ED6D881B-4DB9-A034-28D8-2BA6BAC613E1}"/>
              </a:ext>
            </a:extLst>
          </p:cNvPr>
          <p:cNvSpPr>
            <a:spLocks noGrp="1"/>
          </p:cNvSpPr>
          <p:nvPr>
            <p:ph sz="quarter" idx="23"/>
          </p:nvPr>
        </p:nvSpPr>
        <p:spPr>
          <a:xfrm>
            <a:off x="8370268" y="2450237"/>
            <a:ext cx="3061469"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Graphic 12">
            <a:extLst>
              <a:ext uri="{FF2B5EF4-FFF2-40B4-BE49-F238E27FC236}">
                <a16:creationId xmlns:a16="http://schemas.microsoft.com/office/drawing/2014/main" id="{29097777-4532-92F1-12C1-F7BFEF380FB0}"/>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F0A83EB1-459D-C496-7CC2-BCC241D15069}"/>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273078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lide w char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4014" y="636870"/>
            <a:ext cx="9951821" cy="1158265"/>
          </a:xfrm>
        </p:spPr>
        <p:txBody>
          <a:bodyPr anchor="t" anchorCtr="0">
            <a:noAutofit/>
          </a:bodyPr>
          <a:lstStyle>
            <a:lvl1pPr>
              <a:defRPr sz="4000" baseline="0">
                <a:latin typeface="+mn-lt"/>
              </a:defRPr>
            </a:lvl1pPr>
          </a:lstStyle>
          <a:p>
            <a:r>
              <a:rPr lang="en-US"/>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1/10/2025</a:t>
            </a:fld>
            <a:endParaRPr lang="en-US"/>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49273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4230"/>
            <a:ext cx="4927321"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hart Placeholder 8">
            <a:extLst>
              <a:ext uri="{FF2B5EF4-FFF2-40B4-BE49-F238E27FC236}">
                <a16:creationId xmlns:a16="http://schemas.microsoft.com/office/drawing/2014/main" id="{8992FB40-4BD9-C860-BC05-8DDCF80032D8}"/>
              </a:ext>
            </a:extLst>
          </p:cNvPr>
          <p:cNvSpPr>
            <a:spLocks noGrp="1"/>
          </p:cNvSpPr>
          <p:nvPr>
            <p:ph type="chart" sz="quarter" idx="20"/>
          </p:nvPr>
        </p:nvSpPr>
        <p:spPr>
          <a:xfrm>
            <a:off x="6705600" y="1981200"/>
            <a:ext cx="4764088" cy="3975100"/>
          </a:xfrm>
          <a:solidFill>
            <a:schemeClr val="bg1">
              <a:lumMod val="95000"/>
            </a:schemeClr>
          </a:solidFill>
        </p:spPr>
        <p:txBody>
          <a:bodyPr/>
          <a:lstStyle>
            <a:lvl1pPr marL="0" indent="0" algn="ctr">
              <a:buFontTx/>
              <a:buNone/>
              <a:defRPr/>
            </a:lvl1pPr>
          </a:lstStyle>
          <a:p>
            <a:r>
              <a:rPr lang="en-US"/>
              <a:t>Click icon to add chart</a:t>
            </a:r>
          </a:p>
        </p:txBody>
      </p:sp>
      <p:pic>
        <p:nvPicPr>
          <p:cNvPr id="7" name="Graphic 12">
            <a:extLst>
              <a:ext uri="{FF2B5EF4-FFF2-40B4-BE49-F238E27FC236}">
                <a16:creationId xmlns:a16="http://schemas.microsoft.com/office/drawing/2014/main" id="{42CA240B-B03B-2C45-A25D-90464A289CF7}"/>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8C30B99E-87E1-A379-3D69-DC747D51B0D6}"/>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38743051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1 column Slide w pictur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7791" y="639611"/>
            <a:ext cx="5187732" cy="1158265"/>
          </a:xfrm>
        </p:spPr>
        <p:txBody>
          <a:bodyPr anchor="t" anchorCtr="0">
            <a:noAutofit/>
          </a:bodyPr>
          <a:lstStyle>
            <a:lvl1pPr>
              <a:defRPr sz="4000" baseline="0">
                <a:latin typeface="+mn-lt"/>
              </a:defRPr>
            </a:lvl1pPr>
          </a:lstStyle>
          <a:p>
            <a:r>
              <a:rPr lang="en-US"/>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1/10/2025</a:t>
            </a:fld>
            <a:endParaRPr lang="en-US"/>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5187734"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0237"/>
            <a:ext cx="5187734"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Picture Placeholder 12">
            <a:extLst>
              <a:ext uri="{FF2B5EF4-FFF2-40B4-BE49-F238E27FC236}">
                <a16:creationId xmlns:a16="http://schemas.microsoft.com/office/drawing/2014/main" id="{0F679E1C-F067-82DA-EB20-89CDD8639D42}"/>
              </a:ext>
            </a:extLst>
          </p:cNvPr>
          <p:cNvSpPr>
            <a:spLocks noGrp="1"/>
          </p:cNvSpPr>
          <p:nvPr>
            <p:ph type="pic" sz="quarter" idx="20"/>
          </p:nvPr>
        </p:nvSpPr>
        <p:spPr>
          <a:xfrm>
            <a:off x="7115175" y="769951"/>
            <a:ext cx="4275138" cy="4670425"/>
          </a:xfrm>
          <a:solidFill>
            <a:schemeClr val="bg1">
              <a:lumMod val="95000"/>
            </a:schemeClr>
          </a:solidFill>
        </p:spPr>
        <p:txBody>
          <a:bodyPr/>
          <a:lstStyle>
            <a:lvl1pPr marL="0" indent="0">
              <a:buFontTx/>
              <a:buNone/>
              <a:defRPr/>
            </a:lvl1pPr>
          </a:lstStyle>
          <a:p>
            <a:r>
              <a:rPr lang="en-US"/>
              <a:t>Click icon to add picture</a:t>
            </a:r>
          </a:p>
        </p:txBody>
      </p:sp>
      <p:pic>
        <p:nvPicPr>
          <p:cNvPr id="7" name="Graphic 12">
            <a:extLst>
              <a:ext uri="{FF2B5EF4-FFF2-40B4-BE49-F238E27FC236}">
                <a16:creationId xmlns:a16="http://schemas.microsoft.com/office/drawing/2014/main" id="{0B8CD14E-F3F7-6523-6ED3-AB24678A221D}"/>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9" name="Picture 8" descr="A green and black sign with white text&#10;&#10;Description automatically generated with low confidence">
            <a:extLst>
              <a:ext uri="{FF2B5EF4-FFF2-40B4-BE49-F238E27FC236}">
                <a16:creationId xmlns:a16="http://schemas.microsoft.com/office/drawing/2014/main" id="{019E3C2E-9625-89F0-C4DE-5E9197173BB8}"/>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53052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able Slide">
    <p:spTree>
      <p:nvGrpSpPr>
        <p:cNvPr id="1" name=""/>
        <p:cNvGrpSpPr/>
        <p:nvPr/>
      </p:nvGrpSpPr>
      <p:grpSpPr>
        <a:xfrm>
          <a:off x="0" y="0"/>
          <a:ext cx="0" cy="0"/>
          <a:chOff x="0" y="0"/>
          <a:chExt cx="0" cy="0"/>
        </a:xfrm>
      </p:grpSpPr>
      <p:sp>
        <p:nvSpPr>
          <p:cNvPr id="12" name="Table Placeholder 11">
            <a:extLst>
              <a:ext uri="{FF2B5EF4-FFF2-40B4-BE49-F238E27FC236}">
                <a16:creationId xmlns:a16="http://schemas.microsoft.com/office/drawing/2014/main" id="{98A22DD4-038C-7D93-4D61-B73C10E5BEB7}"/>
              </a:ext>
            </a:extLst>
          </p:cNvPr>
          <p:cNvSpPr>
            <a:spLocks noGrp="1"/>
          </p:cNvSpPr>
          <p:nvPr>
            <p:ph type="tbl" sz="quarter" idx="16" hasCustomPrompt="1"/>
          </p:nvPr>
        </p:nvSpPr>
        <p:spPr>
          <a:xfrm>
            <a:off x="1600200" y="1981201"/>
            <a:ext cx="9763218" cy="3860306"/>
          </a:xfrm>
          <a:solidFill>
            <a:schemeClr val="bg1">
              <a:lumMod val="95000"/>
            </a:schemeClr>
          </a:solidFill>
        </p:spPr>
        <p:txBody>
          <a:bodyPr/>
          <a:lstStyle>
            <a:lvl1pPr marL="0" indent="0">
              <a:buFontTx/>
              <a:buNone/>
              <a:defRPr/>
            </a:lvl1pPr>
          </a:lstStyle>
          <a:p>
            <a:r>
              <a:rPr lang="en-US"/>
              <a:t>Insert Table Here</a:t>
            </a:r>
          </a:p>
        </p:txBody>
      </p:sp>
      <p:sp>
        <p:nvSpPr>
          <p:cNvPr id="3" name="Rectangle 2">
            <a:extLst>
              <a:ext uri="{FF2B5EF4-FFF2-40B4-BE49-F238E27FC236}">
                <a16:creationId xmlns:a16="http://schemas.microsoft.com/office/drawing/2014/main" id="{C2DA06DA-3C58-3AF9-D6BE-E17106FB8540}"/>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ABE5EA0D-48A4-C6C4-7CA7-2BFD6C7514FE}"/>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649F1C8-0009-D827-8EEE-3BA701AC2EEC}"/>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7EE1CBA-7E35-B977-9B7F-37092F49AB53}"/>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70DDB8B1-0922-5FEE-558D-34DDD1F518A9}"/>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1/10/2025</a:t>
            </a:fld>
            <a:endParaRPr lang="en-US"/>
          </a:p>
        </p:txBody>
      </p:sp>
      <p:sp>
        <p:nvSpPr>
          <p:cNvPr id="14" name="Footer Placeholder 4">
            <a:extLst>
              <a:ext uri="{FF2B5EF4-FFF2-40B4-BE49-F238E27FC236}">
                <a16:creationId xmlns:a16="http://schemas.microsoft.com/office/drawing/2014/main" id="{B2393EF6-C3B0-4488-F4D3-AB5AE6838DE4}"/>
              </a:ext>
            </a:extLst>
          </p:cNvPr>
          <p:cNvSpPr>
            <a:spLocks noGrp="1"/>
          </p:cNvSpPr>
          <p:nvPr>
            <p:ph type="ftr" sz="quarter" idx="11"/>
          </p:nvPr>
        </p:nvSpPr>
        <p:spPr>
          <a:xfrm>
            <a:off x="3000652" y="6356350"/>
            <a:ext cx="4114800" cy="365125"/>
          </a:xfrm>
          <a:prstGeom prst="rect">
            <a:avLst/>
          </a:prstGeom>
        </p:spPr>
        <p:txBody>
          <a:bodyPr/>
          <a:lstStyle/>
          <a:p>
            <a:endParaRPr lang="en-US"/>
          </a:p>
        </p:txBody>
      </p:sp>
      <p:sp>
        <p:nvSpPr>
          <p:cNvPr id="15" name="Slide Number Placeholder 5">
            <a:extLst>
              <a:ext uri="{FF2B5EF4-FFF2-40B4-BE49-F238E27FC236}">
                <a16:creationId xmlns:a16="http://schemas.microsoft.com/office/drawing/2014/main" id="{FE6BFC7F-43C0-28A2-0B7A-C4A14C1B521C}"/>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8" name="Title 1">
            <a:extLst>
              <a:ext uri="{FF2B5EF4-FFF2-40B4-BE49-F238E27FC236}">
                <a16:creationId xmlns:a16="http://schemas.microsoft.com/office/drawing/2014/main" id="{C0AD9C05-BB97-D29B-EABA-DEDF5A6C97A2}"/>
              </a:ext>
            </a:extLst>
          </p:cNvPr>
          <p:cNvSpPr>
            <a:spLocks noGrp="1"/>
          </p:cNvSpPr>
          <p:nvPr>
            <p:ph type="title" hasCustomPrompt="1"/>
          </p:nvPr>
        </p:nvSpPr>
        <p:spPr>
          <a:xfrm>
            <a:off x="1493616" y="635835"/>
            <a:ext cx="9845550" cy="1158265"/>
          </a:xfrm>
        </p:spPr>
        <p:txBody>
          <a:bodyPr anchor="t" anchorCtr="0">
            <a:noAutofit/>
          </a:bodyPr>
          <a:lstStyle>
            <a:lvl1pPr>
              <a:defRPr sz="4000" baseline="0">
                <a:latin typeface="+mn-lt"/>
              </a:defRPr>
            </a:lvl1pPr>
          </a:lstStyle>
          <a:p>
            <a:r>
              <a:rPr lang="en-US"/>
              <a:t>Click to edit slide title</a:t>
            </a:r>
          </a:p>
        </p:txBody>
      </p:sp>
      <p:pic>
        <p:nvPicPr>
          <p:cNvPr id="4" name="Graphic 12">
            <a:extLst>
              <a:ext uri="{FF2B5EF4-FFF2-40B4-BE49-F238E27FC236}">
                <a16:creationId xmlns:a16="http://schemas.microsoft.com/office/drawing/2014/main" id="{01575A3D-A1C5-24BE-2295-7EA236A42939}"/>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5" name="Picture 4" descr="A green and black sign with white text&#10;&#10;Description automatically generated with low confidence">
            <a:extLst>
              <a:ext uri="{FF2B5EF4-FFF2-40B4-BE49-F238E27FC236}">
                <a16:creationId xmlns:a16="http://schemas.microsoft.com/office/drawing/2014/main" id="{7A776DEF-CD3A-CEC2-7FBE-F59B933C387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524699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General Content Slide">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F9EF8E54-81A9-A78B-3059-0A1DAF34AA3C}"/>
              </a:ext>
            </a:extLst>
          </p:cNvPr>
          <p:cNvSpPr>
            <a:spLocks noGrp="1"/>
          </p:cNvSpPr>
          <p:nvPr>
            <p:ph sz="quarter" idx="16"/>
          </p:nvPr>
        </p:nvSpPr>
        <p:spPr>
          <a:xfrm>
            <a:off x="1517868" y="1981200"/>
            <a:ext cx="9845550" cy="37385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2">
            <a:extLst>
              <a:ext uri="{FF2B5EF4-FFF2-40B4-BE49-F238E27FC236}">
                <a16:creationId xmlns:a16="http://schemas.microsoft.com/office/drawing/2014/main" id="{B2795903-B8C9-68B8-B1F4-C782ABFBBE12}"/>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F3F94B7-8BE3-6BE0-23EB-8EBA48EA2BDD}"/>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57142EC-D817-2933-6140-62D72113C588}"/>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4644336-6D0E-0C5C-A158-4C4854DE97EE}"/>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ate Placeholder 3">
            <a:extLst>
              <a:ext uri="{FF2B5EF4-FFF2-40B4-BE49-F238E27FC236}">
                <a16:creationId xmlns:a16="http://schemas.microsoft.com/office/drawing/2014/main" id="{CFB78BFD-BEA4-C681-9C94-362E624539ED}"/>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1/10/2025</a:t>
            </a:fld>
            <a:endParaRPr lang="en-US"/>
          </a:p>
        </p:txBody>
      </p:sp>
      <p:sp>
        <p:nvSpPr>
          <p:cNvPr id="19" name="Footer Placeholder 4">
            <a:extLst>
              <a:ext uri="{FF2B5EF4-FFF2-40B4-BE49-F238E27FC236}">
                <a16:creationId xmlns:a16="http://schemas.microsoft.com/office/drawing/2014/main" id="{32CAE4B3-ACA6-E9CB-83F0-E5E9447117F2}"/>
              </a:ext>
            </a:extLst>
          </p:cNvPr>
          <p:cNvSpPr>
            <a:spLocks noGrp="1"/>
          </p:cNvSpPr>
          <p:nvPr>
            <p:ph type="ftr" sz="quarter" idx="11"/>
          </p:nvPr>
        </p:nvSpPr>
        <p:spPr>
          <a:xfrm>
            <a:off x="3000652" y="6356350"/>
            <a:ext cx="4114800" cy="365125"/>
          </a:xfrm>
          <a:prstGeom prst="rect">
            <a:avLst/>
          </a:prstGeom>
        </p:spPr>
        <p:txBody>
          <a:bodyPr/>
          <a:lstStyle/>
          <a:p>
            <a:endParaRPr lang="en-US"/>
          </a:p>
        </p:txBody>
      </p:sp>
      <p:sp>
        <p:nvSpPr>
          <p:cNvPr id="20" name="Slide Number Placeholder 5">
            <a:extLst>
              <a:ext uri="{FF2B5EF4-FFF2-40B4-BE49-F238E27FC236}">
                <a16:creationId xmlns:a16="http://schemas.microsoft.com/office/drawing/2014/main" id="{2F5F34AA-9624-6E3A-E2E7-6350746A15DB}"/>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9AB265B8-271B-FA4F-FDE5-87DA1C571AB8}"/>
              </a:ext>
            </a:extLst>
          </p:cNvPr>
          <p:cNvSpPr>
            <a:spLocks noGrp="1"/>
          </p:cNvSpPr>
          <p:nvPr>
            <p:ph type="title" hasCustomPrompt="1"/>
          </p:nvPr>
        </p:nvSpPr>
        <p:spPr>
          <a:xfrm>
            <a:off x="1494015" y="636353"/>
            <a:ext cx="9845550" cy="1158265"/>
          </a:xfrm>
        </p:spPr>
        <p:txBody>
          <a:bodyPr anchor="t" anchorCtr="0">
            <a:noAutofit/>
          </a:bodyPr>
          <a:lstStyle>
            <a:lvl1pPr>
              <a:defRPr sz="4000" baseline="0">
                <a:latin typeface="+mn-lt"/>
              </a:defRPr>
            </a:lvl1pPr>
          </a:lstStyle>
          <a:p>
            <a:r>
              <a:rPr lang="en-US"/>
              <a:t>Click to edit slide title</a:t>
            </a:r>
          </a:p>
        </p:txBody>
      </p:sp>
      <p:pic>
        <p:nvPicPr>
          <p:cNvPr id="5" name="Graphic 12">
            <a:extLst>
              <a:ext uri="{FF2B5EF4-FFF2-40B4-BE49-F238E27FC236}">
                <a16:creationId xmlns:a16="http://schemas.microsoft.com/office/drawing/2014/main" id="{C893B30E-F966-B0AF-F22A-1623FCBD4FCD}"/>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6" name="Picture 5" descr="A green and black sign with white text&#10;&#10;Description automatically generated with low confidence">
            <a:extLst>
              <a:ext uri="{FF2B5EF4-FFF2-40B4-BE49-F238E27FC236}">
                <a16:creationId xmlns:a16="http://schemas.microsoft.com/office/drawing/2014/main" id="{518B8D55-9B74-4C26-D787-933C19103070}"/>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531568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Graph">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1611BDE-D6CD-401A-8CDA-77BF2E91F5C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4ED269C-734A-789C-7552-8810D1932F76}"/>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555C5EE-C77D-04FF-AEE6-4CFFA3B1A134}"/>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92C9729-D3CE-54E4-7332-451B2E8A3726}"/>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BD2F01AC-51A7-3A40-8AF2-7CA495584982}"/>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1/10/2025</a:t>
            </a:fld>
            <a:endParaRPr lang="en-US"/>
          </a:p>
        </p:txBody>
      </p:sp>
      <p:sp>
        <p:nvSpPr>
          <p:cNvPr id="14" name="Footer Placeholder 4">
            <a:extLst>
              <a:ext uri="{FF2B5EF4-FFF2-40B4-BE49-F238E27FC236}">
                <a16:creationId xmlns:a16="http://schemas.microsoft.com/office/drawing/2014/main" id="{27BD05FE-C4D6-817C-6C54-8BEA117776D2}"/>
              </a:ext>
            </a:extLst>
          </p:cNvPr>
          <p:cNvSpPr>
            <a:spLocks noGrp="1"/>
          </p:cNvSpPr>
          <p:nvPr>
            <p:ph type="ftr" sz="quarter" idx="11"/>
          </p:nvPr>
        </p:nvSpPr>
        <p:spPr>
          <a:xfrm>
            <a:off x="3000652" y="6356350"/>
            <a:ext cx="4114800" cy="365125"/>
          </a:xfrm>
          <a:prstGeom prst="rect">
            <a:avLst/>
          </a:prstGeom>
        </p:spPr>
        <p:txBody>
          <a:bodyPr/>
          <a:lstStyle/>
          <a:p>
            <a:endParaRPr lang="en-US"/>
          </a:p>
        </p:txBody>
      </p:sp>
      <p:sp>
        <p:nvSpPr>
          <p:cNvPr id="15" name="Slide Number Placeholder 5">
            <a:extLst>
              <a:ext uri="{FF2B5EF4-FFF2-40B4-BE49-F238E27FC236}">
                <a16:creationId xmlns:a16="http://schemas.microsoft.com/office/drawing/2014/main" id="{B0F2FDDA-3C86-E0A1-30E9-74B882BF1C6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4B12A256-E9B0-3029-8A73-28180CD5ECD6}"/>
              </a:ext>
            </a:extLst>
          </p:cNvPr>
          <p:cNvSpPr>
            <a:spLocks noGrp="1"/>
          </p:cNvSpPr>
          <p:nvPr>
            <p:ph type="title" hasCustomPrompt="1"/>
          </p:nvPr>
        </p:nvSpPr>
        <p:spPr>
          <a:xfrm>
            <a:off x="1493616" y="635438"/>
            <a:ext cx="9845550" cy="1158265"/>
          </a:xfrm>
        </p:spPr>
        <p:txBody>
          <a:bodyPr anchor="t" anchorCtr="0">
            <a:noAutofit/>
          </a:bodyPr>
          <a:lstStyle>
            <a:lvl1pPr>
              <a:defRPr sz="4000" baseline="0">
                <a:latin typeface="+mn-lt"/>
              </a:defRPr>
            </a:lvl1pPr>
          </a:lstStyle>
          <a:p>
            <a:r>
              <a:rPr lang="en-US"/>
              <a:t>Click to edit slide title</a:t>
            </a:r>
          </a:p>
        </p:txBody>
      </p:sp>
      <p:sp>
        <p:nvSpPr>
          <p:cNvPr id="5" name="Chart Placeholder 4">
            <a:extLst>
              <a:ext uri="{FF2B5EF4-FFF2-40B4-BE49-F238E27FC236}">
                <a16:creationId xmlns:a16="http://schemas.microsoft.com/office/drawing/2014/main" id="{881663B0-35CF-F099-B5AC-3B39C4812652}"/>
              </a:ext>
            </a:extLst>
          </p:cNvPr>
          <p:cNvSpPr>
            <a:spLocks noGrp="1"/>
          </p:cNvSpPr>
          <p:nvPr>
            <p:ph type="chart" sz="quarter" idx="13"/>
          </p:nvPr>
        </p:nvSpPr>
        <p:spPr>
          <a:xfrm>
            <a:off x="1600200" y="1762126"/>
            <a:ext cx="9763125" cy="4043764"/>
          </a:xfrm>
          <a:solidFill>
            <a:schemeClr val="bg1">
              <a:lumMod val="95000"/>
            </a:schemeClr>
          </a:solidFill>
        </p:spPr>
        <p:txBody>
          <a:bodyPr/>
          <a:lstStyle>
            <a:lvl1pPr marL="0" indent="0">
              <a:buFontTx/>
              <a:buNone/>
              <a:defRPr/>
            </a:lvl1pPr>
          </a:lstStyle>
          <a:p>
            <a:r>
              <a:rPr lang="en-US"/>
              <a:t>Click icon to add chart</a:t>
            </a:r>
          </a:p>
        </p:txBody>
      </p:sp>
      <p:pic>
        <p:nvPicPr>
          <p:cNvPr id="4" name="Graphic 12">
            <a:extLst>
              <a:ext uri="{FF2B5EF4-FFF2-40B4-BE49-F238E27FC236}">
                <a16:creationId xmlns:a16="http://schemas.microsoft.com/office/drawing/2014/main" id="{4C3C43D0-5C3E-C125-F82B-8C39060357B3}"/>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8" name="Picture 7" descr="A green and black sign with white text&#10;&#10;Description automatically generated with low confidence">
            <a:extLst>
              <a:ext uri="{FF2B5EF4-FFF2-40B4-BE49-F238E27FC236}">
                <a16:creationId xmlns:a16="http://schemas.microsoft.com/office/drawing/2014/main" id="{7E56C374-2852-6E6F-2AF8-21CF637B9833}"/>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41954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361708-C856-5679-5F26-DFD654490767}"/>
              </a:ext>
            </a:extLst>
          </p:cNvPr>
          <p:cNvSpPr>
            <a:spLocks noGrp="1"/>
          </p:cNvSpPr>
          <p:nvPr>
            <p:ph type="title"/>
          </p:nvPr>
        </p:nvSpPr>
        <p:spPr>
          <a:xfrm>
            <a:off x="1493301" y="662893"/>
            <a:ext cx="9844596" cy="1325563"/>
          </a:xfrm>
          <a:prstGeom prst="rect">
            <a:avLst/>
          </a:prstGeom>
        </p:spPr>
        <p:txBody>
          <a:bodyPr vert="horz" lIns="91440" tIns="45720" rIns="91440" bIns="45720" rtlCol="0" anchor="t" anchorCtr="0">
            <a:normAutofit/>
          </a:bodyPr>
          <a:lstStyle/>
          <a:p>
            <a:r>
              <a:rPr lang="en-US"/>
              <a:t>Click to edit Master title style</a:t>
            </a:r>
          </a:p>
        </p:txBody>
      </p:sp>
      <p:sp>
        <p:nvSpPr>
          <p:cNvPr id="3" name="Text Placeholder 2">
            <a:extLst>
              <a:ext uri="{FF2B5EF4-FFF2-40B4-BE49-F238E27FC236}">
                <a16:creationId xmlns:a16="http://schemas.microsoft.com/office/drawing/2014/main" id="{8F6BA814-9AC9-5238-F0A1-89F9D61B5B51}"/>
              </a:ext>
            </a:extLst>
          </p:cNvPr>
          <p:cNvSpPr>
            <a:spLocks noGrp="1"/>
          </p:cNvSpPr>
          <p:nvPr>
            <p:ph type="body" idx="1"/>
          </p:nvPr>
        </p:nvSpPr>
        <p:spPr>
          <a:xfrm>
            <a:off x="1600200" y="1988457"/>
            <a:ext cx="10515600"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510D8D-B5B5-FA5C-2E75-85268E6345F8}"/>
              </a:ext>
            </a:extLst>
          </p:cNvPr>
          <p:cNvSpPr>
            <a:spLocks noGrp="1"/>
          </p:cNvSpPr>
          <p:nvPr>
            <p:ph type="dt" sz="half" idx="2"/>
          </p:nvPr>
        </p:nvSpPr>
        <p:spPr>
          <a:xfrm>
            <a:off x="1600200" y="6374044"/>
            <a:ext cx="1981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9707BB-F259-4D83-839F-2ABE0F4A8C61}" type="datetimeFigureOut">
              <a:rPr lang="en-US" smtClean="0"/>
              <a:t>1/10/2025</a:t>
            </a:fld>
            <a:endParaRPr lang="en-US"/>
          </a:p>
        </p:txBody>
      </p:sp>
      <p:sp>
        <p:nvSpPr>
          <p:cNvPr id="5" name="Footer Placeholder 4">
            <a:extLst>
              <a:ext uri="{FF2B5EF4-FFF2-40B4-BE49-F238E27FC236}">
                <a16:creationId xmlns:a16="http://schemas.microsoft.com/office/drawing/2014/main" id="{05E07592-D92D-5E48-1F23-4A48048F6903}"/>
              </a:ext>
            </a:extLst>
          </p:cNvPr>
          <p:cNvSpPr>
            <a:spLocks noGrp="1"/>
          </p:cNvSpPr>
          <p:nvPr>
            <p:ph type="ftr" sz="quarter" idx="3"/>
          </p:nvPr>
        </p:nvSpPr>
        <p:spPr>
          <a:xfrm>
            <a:off x="3581400" y="6374043"/>
            <a:ext cx="27432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D8A7535-84D4-1921-62EB-192F99FD2CCC}"/>
              </a:ext>
            </a:extLst>
          </p:cNvPr>
          <p:cNvSpPr>
            <a:spLocks noGrp="1"/>
          </p:cNvSpPr>
          <p:nvPr>
            <p:ph type="sldNum" sz="quarter" idx="4"/>
          </p:nvPr>
        </p:nvSpPr>
        <p:spPr>
          <a:xfrm>
            <a:off x="6324600" y="6374043"/>
            <a:ext cx="161203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66C538-CC72-4FB8-85E1-4D3EC643CF88}" type="slidenum">
              <a:rPr lang="en-US" smtClean="0"/>
              <a:t>‹#›</a:t>
            </a:fld>
            <a:endParaRPr lang="en-US"/>
          </a:p>
        </p:txBody>
      </p:sp>
    </p:spTree>
    <p:extLst>
      <p:ext uri="{BB962C8B-B14F-4D97-AF65-F5344CB8AC3E}">
        <p14:creationId xmlns:p14="http://schemas.microsoft.com/office/powerpoint/2010/main" val="2610568394"/>
      </p:ext>
    </p:extLst>
  </p:cSld>
  <p:clrMap bg1="lt1" tx1="dk1" bg2="lt2" tx2="dk2" accent1="accent1" accent2="accent2" accent3="accent3" accent4="accent4" accent5="accent5" accent6="accent6" hlink="hlink" folHlink="folHlink"/>
  <p:sldLayoutIdLst>
    <p:sldLayoutId id="2147483666" r:id="rId1"/>
    <p:sldLayoutId id="2147483661" r:id="rId2"/>
    <p:sldLayoutId id="2147483650" r:id="rId3"/>
    <p:sldLayoutId id="2147483675" r:id="rId4"/>
    <p:sldLayoutId id="2147483673" r:id="rId5"/>
    <p:sldLayoutId id="2147483674" r:id="rId6"/>
    <p:sldLayoutId id="2147483662" r:id="rId7"/>
    <p:sldLayoutId id="2147483672" r:id="rId8"/>
    <p:sldLayoutId id="2147483654" r:id="rId9"/>
    <p:sldLayoutId id="2147483676" r:id="rId10"/>
    <p:sldLayoutId id="2147483677" r:id="rId11"/>
    <p:sldLayoutId id="2147483651" r:id="rId12"/>
    <p:sldLayoutId id="2147483655" r:id="rId13"/>
    <p:sldLayoutId id="2147483659" r:id="rId14"/>
  </p:sldLayoutIdLst>
  <p:txStyles>
    <p:title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p:titleStyle>
    <p:bodyStyle>
      <a:lvl1pPr marL="160020" indent="-160020" algn="l" defTabSz="914400" rtl="0" eaLnBrk="1" latinLnBrk="0" hangingPunct="1">
        <a:lnSpc>
          <a:spcPts val="2000"/>
        </a:lnSpc>
        <a:spcBef>
          <a:spcPts val="1000"/>
        </a:spcBef>
        <a:buFont typeface="Wingdings" pitchFamily="2" charset="2"/>
        <a:buChar char="§"/>
        <a:defRPr sz="1600" kern="1200" baseline="0">
          <a:solidFill>
            <a:schemeClr val="tx1">
              <a:lumMod val="65000"/>
              <a:lumOff val="35000"/>
            </a:schemeClr>
          </a:solidFill>
          <a:latin typeface="+mn-lt"/>
          <a:ea typeface="+mn-ea"/>
          <a:cs typeface="+mn-cs"/>
        </a:defRPr>
      </a:lvl1pPr>
      <a:lvl2pPr marL="457200" indent="-228600" algn="l" defTabSz="914400" rtl="0" eaLnBrk="1" latinLnBrk="0" hangingPunct="1">
        <a:lnSpc>
          <a:spcPts val="1800"/>
        </a:lnSpc>
        <a:spcBef>
          <a:spcPts val="500"/>
        </a:spcBef>
        <a:buFont typeface="Apple Symbols" panose="02000000000000000000" pitchFamily="2" charset="-79"/>
        <a:buChar char="⎻"/>
        <a:defRPr sz="1400" kern="1200" baseline="0">
          <a:solidFill>
            <a:schemeClr val="tx1">
              <a:lumMod val="65000"/>
              <a:lumOff val="35000"/>
            </a:schemeClr>
          </a:solidFill>
          <a:latin typeface="+mn-lt"/>
          <a:ea typeface="+mn-ea"/>
          <a:cs typeface="+mn-cs"/>
        </a:defRPr>
      </a:lvl2pPr>
      <a:lvl3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3pPr>
      <a:lvl4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4pPr>
      <a:lvl5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2" orient="horz" pos="4056">
          <p15:clr>
            <a:srgbClr val="F26B43"/>
          </p15:clr>
        </p15:guide>
        <p15:guide id="27" pos="504">
          <p15:clr>
            <a:srgbClr val="F26B43"/>
          </p15:clr>
        </p15:guide>
        <p15:guide id="28" orient="horz" pos="4320">
          <p15:clr>
            <a:srgbClr val="F26B43"/>
          </p15:clr>
        </p15:guide>
        <p15:guide id="29">
          <p15:clr>
            <a:srgbClr val="F26B43"/>
          </p15:clr>
        </p15:guide>
        <p15:guide id="30" pos="1008">
          <p15:clr>
            <a:srgbClr val="F26B43"/>
          </p15:clr>
        </p15:guide>
        <p15:guide id="31" orient="horz" pos="480">
          <p15:clr>
            <a:srgbClr val="F26B43"/>
          </p15:clr>
        </p15:guide>
        <p15:guide id="32" pos="4224">
          <p15:clr>
            <a:srgbClr val="F26B43"/>
          </p15:clr>
        </p15:guide>
        <p15:guide id="33" orient="horz" pos="124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5.jpeg"/><Relationship Id="rId4" Type="http://schemas.openxmlformats.org/officeDocument/2006/relationships/image" Target="../media/image1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5D16A50-7A16-4258-B854-FA520C93CAB0}"/>
              </a:ext>
            </a:extLst>
          </p:cNvPr>
          <p:cNvSpPr txBox="1">
            <a:spLocks/>
          </p:cNvSpPr>
          <p:nvPr/>
        </p:nvSpPr>
        <p:spPr>
          <a:xfrm>
            <a:off x="810532" y="403013"/>
            <a:ext cx="6545979" cy="1259297"/>
          </a:xfrm>
          <a:prstGeom prst="rect">
            <a:avLst/>
          </a:prstGeom>
          <a:noFill/>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a:lstStyle>
          <a:p>
            <a:r>
              <a:rPr lang="en-US" sz="6000">
                <a:solidFill>
                  <a:srgbClr val="232D4B"/>
                </a:solidFill>
              </a:rPr>
              <a:t>Magnet Minute</a:t>
            </a:r>
          </a:p>
        </p:txBody>
      </p:sp>
      <p:sp>
        <p:nvSpPr>
          <p:cNvPr id="5" name="TextBox 58">
            <a:extLst>
              <a:ext uri="{FF2B5EF4-FFF2-40B4-BE49-F238E27FC236}">
                <a16:creationId xmlns:a16="http://schemas.microsoft.com/office/drawing/2014/main" id="{ADDAE953-F3AF-4A2B-952B-9A096CC28307}"/>
              </a:ext>
            </a:extLst>
          </p:cNvPr>
          <p:cNvSpPr txBox="1"/>
          <p:nvPr/>
        </p:nvSpPr>
        <p:spPr>
          <a:xfrm>
            <a:off x="1034589" y="1592214"/>
            <a:ext cx="6422315" cy="1846659"/>
          </a:xfrm>
          <a:prstGeom prst="rect">
            <a:avLst/>
          </a:prstGeom>
        </p:spPr>
        <p:txBody>
          <a:bodyPr wrap="square" lIns="0" tIns="0" rIns="0" bIns="0" rtlCol="0" anchor="t">
            <a:spAutoFit/>
          </a:bodyPr>
          <a:lstStyle/>
          <a:p>
            <a:pPr>
              <a:spcBef>
                <a:spcPct val="0"/>
              </a:spcBef>
            </a:pPr>
            <a:r>
              <a:rPr lang="en-US" b="1">
                <a:solidFill>
                  <a:srgbClr val="232D4B"/>
                </a:solidFill>
              </a:rPr>
              <a:t>A</a:t>
            </a:r>
            <a:r>
              <a:rPr lang="en-US" sz="1700" b="1">
                <a:solidFill>
                  <a:srgbClr val="232D4B"/>
                </a:solidFill>
              </a:rPr>
              <a:t>NCC Magnet Recognition</a:t>
            </a:r>
            <a:r>
              <a:rPr lang="en-US" sz="1700" b="1" baseline="30000">
                <a:solidFill>
                  <a:srgbClr val="232D4B"/>
                </a:solidFill>
              </a:rPr>
              <a:t>®</a:t>
            </a:r>
            <a:r>
              <a:rPr lang="en-US" sz="1700" b="1">
                <a:solidFill>
                  <a:srgbClr val="232D4B"/>
                </a:solidFill>
              </a:rPr>
              <a:t> </a:t>
            </a:r>
            <a:r>
              <a:rPr lang="en-US" sz="1700">
                <a:solidFill>
                  <a:srgbClr val="232D4B"/>
                </a:solidFill>
              </a:rPr>
              <a:t>is an honor reserved for organizations that demonstrate commitment to transformational leadership, structural empowerment, exemplary professional practice, and new knowledge and innovation. As a Magnet-recognized organization, UVA Health University Medical Center nurses achieve excellence in these areas by leveraging our Nursing Care Delivery Model of </a:t>
            </a:r>
            <a:r>
              <a:rPr lang="en-US" sz="1700" b="1">
                <a:solidFill>
                  <a:srgbClr val="232D4B"/>
                </a:solidFill>
              </a:rPr>
              <a:t>Relationship-Based Care</a:t>
            </a:r>
            <a:r>
              <a:rPr lang="en-US" sz="1700">
                <a:solidFill>
                  <a:srgbClr val="232D4B"/>
                </a:solidFill>
              </a:rPr>
              <a:t>, shown at the center of our Professional Practice Model.</a:t>
            </a:r>
          </a:p>
        </p:txBody>
      </p:sp>
      <p:pic>
        <p:nvPicPr>
          <p:cNvPr id="6" name="Picture 5">
            <a:extLst>
              <a:ext uri="{FF2B5EF4-FFF2-40B4-BE49-F238E27FC236}">
                <a16:creationId xmlns:a16="http://schemas.microsoft.com/office/drawing/2014/main" id="{87915357-9BDE-4982-9198-D4DCBEC8C99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580569" y="0"/>
            <a:ext cx="4611432" cy="4611432"/>
          </a:xfrm>
          <a:prstGeom prst="rect">
            <a:avLst/>
          </a:prstGeom>
        </p:spPr>
      </p:pic>
      <p:sp>
        <p:nvSpPr>
          <p:cNvPr id="7" name="Flowchart: Delay 6">
            <a:extLst>
              <a:ext uri="{FF2B5EF4-FFF2-40B4-BE49-F238E27FC236}">
                <a16:creationId xmlns:a16="http://schemas.microsoft.com/office/drawing/2014/main" id="{DB09EF82-CC99-45D9-A415-2CC70A237EB4}"/>
              </a:ext>
            </a:extLst>
          </p:cNvPr>
          <p:cNvSpPr/>
          <p:nvPr/>
        </p:nvSpPr>
        <p:spPr>
          <a:xfrm rot="16200000">
            <a:off x="3308881" y="1309857"/>
            <a:ext cx="3049792" cy="8046489"/>
          </a:xfrm>
          <a:prstGeom prst="flowChartDelay">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phic 7" descr="Stopwatch with solid fill">
            <a:extLst>
              <a:ext uri="{FF2B5EF4-FFF2-40B4-BE49-F238E27FC236}">
                <a16:creationId xmlns:a16="http://schemas.microsoft.com/office/drawing/2014/main" id="{7227AEE4-0E99-4366-BBB7-3B815DB4EB0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6423" y="5128930"/>
            <a:ext cx="1279128" cy="1279128"/>
          </a:xfrm>
          <a:prstGeom prst="rect">
            <a:avLst/>
          </a:prstGeom>
        </p:spPr>
      </p:pic>
      <p:sp>
        <p:nvSpPr>
          <p:cNvPr id="9" name="TextBox 8">
            <a:extLst>
              <a:ext uri="{FF2B5EF4-FFF2-40B4-BE49-F238E27FC236}">
                <a16:creationId xmlns:a16="http://schemas.microsoft.com/office/drawing/2014/main" id="{20364497-D643-44B8-A6E9-91B8FAF9272E}"/>
              </a:ext>
            </a:extLst>
          </p:cNvPr>
          <p:cNvSpPr txBox="1"/>
          <p:nvPr/>
        </p:nvSpPr>
        <p:spPr>
          <a:xfrm>
            <a:off x="2156737" y="4552579"/>
            <a:ext cx="6687347" cy="2708434"/>
          </a:xfrm>
          <a:prstGeom prst="rect">
            <a:avLst/>
          </a:prstGeom>
          <a:noFill/>
        </p:spPr>
        <p:txBody>
          <a:bodyPr wrap="square" rtlCol="0">
            <a:spAutoFit/>
          </a:bodyPr>
          <a:lstStyle/>
          <a:p>
            <a:r>
              <a:rPr lang="en-US" sz="3200" b="1">
                <a:solidFill>
                  <a:srgbClr val="232D4B"/>
                </a:solidFill>
                <a:latin typeface="+mj-lt"/>
              </a:rPr>
              <a:t>TL2</a:t>
            </a:r>
            <a:r>
              <a:rPr lang="en-US" sz="2400" b="1">
                <a:solidFill>
                  <a:srgbClr val="232D4B"/>
                </a:solidFill>
              </a:rPr>
              <a:t> </a:t>
            </a:r>
          </a:p>
          <a:p>
            <a:r>
              <a:rPr lang="en-US" sz="2400" b="1">
                <a:solidFill>
                  <a:srgbClr val="232D4B"/>
                </a:solidFill>
              </a:rPr>
              <a:t>Provide one example of a Nurse Manager’s participation in an initiative which promoted workplace diversity, equity, and/or inclusion and is consistent with the organization’s strategic plan.</a:t>
            </a:r>
          </a:p>
          <a:p>
            <a:pPr algn="ctr"/>
            <a:endParaRPr lang="en-US" sz="2400" b="1">
              <a:solidFill>
                <a:srgbClr val="232D4B"/>
              </a:solidFill>
            </a:endParaRPr>
          </a:p>
          <a:p>
            <a:pPr algn="ctr"/>
            <a:endParaRPr lang="en-US">
              <a:solidFill>
                <a:srgbClr val="232D4B"/>
              </a:solidFill>
            </a:endParaRPr>
          </a:p>
        </p:txBody>
      </p:sp>
      <p:pic>
        <p:nvPicPr>
          <p:cNvPr id="10" name="Picture 9">
            <a:extLst>
              <a:ext uri="{FF2B5EF4-FFF2-40B4-BE49-F238E27FC236}">
                <a16:creationId xmlns:a16="http://schemas.microsoft.com/office/drawing/2014/main" id="{D9D6F381-E185-4E45-8001-2FEAD84CF5BE}"/>
              </a:ext>
            </a:extLst>
          </p:cNvPr>
          <p:cNvPicPr>
            <a:picLocks noChangeAspect="1"/>
          </p:cNvPicPr>
          <p:nvPr/>
        </p:nvPicPr>
        <p:blipFill>
          <a:blip r:embed="rId6"/>
          <a:stretch>
            <a:fillRect/>
          </a:stretch>
        </p:blipFill>
        <p:spPr>
          <a:xfrm>
            <a:off x="8056922" y="4933051"/>
            <a:ext cx="800100" cy="800100"/>
          </a:xfrm>
          <a:prstGeom prst="rect">
            <a:avLst/>
          </a:prstGeom>
        </p:spPr>
      </p:pic>
    </p:spTree>
    <p:extLst>
      <p:ext uri="{BB962C8B-B14F-4D97-AF65-F5344CB8AC3E}">
        <p14:creationId xmlns:p14="http://schemas.microsoft.com/office/powerpoint/2010/main" val="3553205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F2FE05D-F349-4B1D-BF1D-2D87D471BA27}"/>
              </a:ext>
            </a:extLst>
          </p:cNvPr>
          <p:cNvSpPr txBox="1">
            <a:spLocks/>
          </p:cNvSpPr>
          <p:nvPr/>
        </p:nvSpPr>
        <p:spPr>
          <a:xfrm>
            <a:off x="793401" y="375651"/>
            <a:ext cx="6545979" cy="1083749"/>
          </a:xfrm>
          <a:prstGeom prst="rect">
            <a:avLst/>
          </a:prstGeom>
          <a:noFill/>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a:lstStyle>
          <a:p>
            <a:r>
              <a:rPr lang="en-US" sz="6000">
                <a:solidFill>
                  <a:srgbClr val="232D4B"/>
                </a:solidFill>
              </a:rPr>
              <a:t>Magnet Minute</a:t>
            </a:r>
          </a:p>
        </p:txBody>
      </p:sp>
      <p:pic>
        <p:nvPicPr>
          <p:cNvPr id="5" name="Graphic 4" descr="Stopwatch with solid fill">
            <a:extLst>
              <a:ext uri="{FF2B5EF4-FFF2-40B4-BE49-F238E27FC236}">
                <a16:creationId xmlns:a16="http://schemas.microsoft.com/office/drawing/2014/main" id="{ABE9F4E1-8041-4B35-AD7C-255B3D0B106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994838" y="373106"/>
            <a:ext cx="872649" cy="872649"/>
          </a:xfrm>
          <a:prstGeom prst="rect">
            <a:avLst/>
          </a:prstGeom>
        </p:spPr>
      </p:pic>
      <p:pic>
        <p:nvPicPr>
          <p:cNvPr id="6" name="Picture 5">
            <a:extLst>
              <a:ext uri="{FF2B5EF4-FFF2-40B4-BE49-F238E27FC236}">
                <a16:creationId xmlns:a16="http://schemas.microsoft.com/office/drawing/2014/main" id="{3E2B770E-AC1A-476A-8037-54A708E5C6A3}"/>
              </a:ext>
            </a:extLst>
          </p:cNvPr>
          <p:cNvPicPr>
            <a:picLocks noChangeAspect="1"/>
          </p:cNvPicPr>
          <p:nvPr/>
        </p:nvPicPr>
        <p:blipFill>
          <a:blip r:embed="rId5">
            <a:extLst>
              <a:ext uri="{28A0092B-C50C-407E-A947-70E740481C1C}">
                <a14:useLocalDpi xmlns:a14="http://schemas.microsoft.com/office/drawing/2010/main" val="0"/>
              </a:ext>
            </a:extLst>
          </a:blip>
          <a:srcRect l="13251" r="13251"/>
          <a:stretch/>
        </p:blipFill>
        <p:spPr>
          <a:xfrm>
            <a:off x="8184538" y="1708864"/>
            <a:ext cx="3862475" cy="3449236"/>
          </a:xfrm>
          <a:prstGeom prst="ellipse">
            <a:avLst/>
          </a:prstGeom>
          <a:ln w="28575" cap="rnd">
            <a:solidFill>
              <a:schemeClr val="bg1"/>
            </a:solidFill>
            <a:prstDash val="solid"/>
          </a:ln>
          <a:effectLst>
            <a:outerShdw blurRad="127000" algn="bl" rotWithShape="0">
              <a:srgbClr val="000000"/>
            </a:outerShdw>
          </a:effectLst>
        </p:spPr>
      </p:pic>
      <p:sp>
        <p:nvSpPr>
          <p:cNvPr id="7" name="TextBox 57">
            <a:extLst>
              <a:ext uri="{FF2B5EF4-FFF2-40B4-BE49-F238E27FC236}">
                <a16:creationId xmlns:a16="http://schemas.microsoft.com/office/drawing/2014/main" id="{9FD89DE4-74EC-4495-AA9E-6A7EFA4186C3}"/>
              </a:ext>
            </a:extLst>
          </p:cNvPr>
          <p:cNvSpPr txBox="1"/>
          <p:nvPr/>
        </p:nvSpPr>
        <p:spPr>
          <a:xfrm>
            <a:off x="1032735" y="1456710"/>
            <a:ext cx="6067313" cy="522835"/>
          </a:xfrm>
          <a:prstGeom prst="rect">
            <a:avLst/>
          </a:prstGeom>
        </p:spPr>
        <p:txBody>
          <a:bodyPr wrap="square" lIns="0" tIns="0" rIns="0" bIns="0" rtlCol="0" anchor="t">
            <a:spAutoFit/>
          </a:bodyPr>
          <a:lstStyle/>
          <a:p>
            <a:pPr>
              <a:lnSpc>
                <a:spcPts val="4659"/>
              </a:lnSpc>
              <a:spcBef>
                <a:spcPct val="0"/>
              </a:spcBef>
            </a:pPr>
            <a:r>
              <a:rPr lang="en-US" sz="2400" spc="166">
                <a:solidFill>
                  <a:srgbClr val="232D4B"/>
                </a:solidFill>
                <a:latin typeface="+mj-lt"/>
              </a:rPr>
              <a:t>Halima Walker Promotes Health Equity</a:t>
            </a:r>
          </a:p>
        </p:txBody>
      </p:sp>
      <p:sp>
        <p:nvSpPr>
          <p:cNvPr id="8" name="TextBox 58">
            <a:extLst>
              <a:ext uri="{FF2B5EF4-FFF2-40B4-BE49-F238E27FC236}">
                <a16:creationId xmlns:a16="http://schemas.microsoft.com/office/drawing/2014/main" id="{4C7F1792-6DB3-4622-ADA6-81AAF7AB190D}"/>
              </a:ext>
            </a:extLst>
          </p:cNvPr>
          <p:cNvSpPr txBox="1"/>
          <p:nvPr/>
        </p:nvSpPr>
        <p:spPr>
          <a:xfrm>
            <a:off x="1032735" y="2042053"/>
            <a:ext cx="7293685" cy="4124206"/>
          </a:xfrm>
          <a:prstGeom prst="rect">
            <a:avLst/>
          </a:prstGeom>
        </p:spPr>
        <p:txBody>
          <a:bodyPr wrap="square" lIns="0" tIns="0" rIns="0" bIns="0" rtlCol="0" anchor="t">
            <a:spAutoFit/>
          </a:bodyPr>
          <a:lstStyle/>
          <a:p>
            <a:pPr>
              <a:spcBef>
                <a:spcPct val="0"/>
              </a:spcBef>
            </a:pPr>
            <a:r>
              <a:rPr lang="en-US" sz="2000" dirty="0">
                <a:solidFill>
                  <a:srgbClr val="232D4B"/>
                </a:solidFill>
              </a:rPr>
              <a:t>I</a:t>
            </a:r>
            <a:r>
              <a:rPr lang="en-US" dirty="0">
                <a:solidFill>
                  <a:srgbClr val="232D4B"/>
                </a:solidFill>
              </a:rPr>
              <a:t>n September 2023, Nurse Manager Halima Walker proposed forming a team committed to improving health equity and the care of complex patients in the Heart &amp; Vascular Service Line. Her proposal was accepted, and Halima was appointed as chair of the newly formed Heart &amp; Vascular Center Health Equity and Complex Care Action Group.</a:t>
            </a:r>
          </a:p>
          <a:p>
            <a:pPr>
              <a:spcBef>
                <a:spcPct val="0"/>
              </a:spcBef>
            </a:pPr>
            <a:endParaRPr lang="en-US" dirty="0">
              <a:solidFill>
                <a:srgbClr val="232D4B"/>
              </a:solidFill>
            </a:endParaRPr>
          </a:p>
          <a:p>
            <a:pPr>
              <a:spcBef>
                <a:spcPct val="0"/>
              </a:spcBef>
            </a:pPr>
            <a:r>
              <a:rPr lang="en-US" dirty="0">
                <a:solidFill>
                  <a:srgbClr val="232D4B"/>
                </a:solidFill>
              </a:rPr>
              <a:t>Under Halima’s leadership, the team structured their work around UVA Health’s Strategic Plan, focusing on “cultivating healthy communities and belonging for all”. </a:t>
            </a:r>
          </a:p>
          <a:p>
            <a:pPr>
              <a:spcBef>
                <a:spcPct val="0"/>
              </a:spcBef>
            </a:pPr>
            <a:endParaRPr lang="en-US" dirty="0">
              <a:solidFill>
                <a:srgbClr val="232D4B"/>
              </a:solidFill>
            </a:endParaRPr>
          </a:p>
          <a:p>
            <a:pPr>
              <a:spcBef>
                <a:spcPct val="0"/>
              </a:spcBef>
            </a:pPr>
            <a:r>
              <a:rPr lang="en-US" dirty="0">
                <a:solidFill>
                  <a:srgbClr val="232D4B"/>
                </a:solidFill>
              </a:rPr>
              <a:t>Accomplishments included:</a:t>
            </a:r>
          </a:p>
          <a:p>
            <a:pPr marL="285750" indent="-285750">
              <a:spcBef>
                <a:spcPct val="0"/>
              </a:spcBef>
              <a:buFont typeface="Wingdings" panose="05000000000000000000" pitchFamily="2" charset="2"/>
              <a:buChar char="ü"/>
            </a:pPr>
            <a:r>
              <a:rPr lang="en-US" dirty="0">
                <a:solidFill>
                  <a:srgbClr val="232D4B"/>
                </a:solidFill>
              </a:rPr>
              <a:t>Procured data to guide health equity work</a:t>
            </a:r>
          </a:p>
          <a:p>
            <a:pPr marL="285750" indent="-285750">
              <a:spcBef>
                <a:spcPct val="0"/>
              </a:spcBef>
              <a:buFont typeface="Wingdings" panose="05000000000000000000" pitchFamily="2" charset="2"/>
              <a:buChar char="ü"/>
            </a:pPr>
            <a:r>
              <a:rPr lang="en-US" dirty="0">
                <a:solidFill>
                  <a:srgbClr val="232D4B"/>
                </a:solidFill>
              </a:rPr>
              <a:t>Connected with external DEI subject matter experts</a:t>
            </a:r>
          </a:p>
          <a:p>
            <a:pPr marL="285750" indent="-285750">
              <a:spcBef>
                <a:spcPct val="0"/>
              </a:spcBef>
              <a:buFont typeface="Wingdings" panose="05000000000000000000" pitchFamily="2" charset="2"/>
              <a:buChar char="ü"/>
            </a:pPr>
            <a:r>
              <a:rPr lang="en-US" dirty="0">
                <a:solidFill>
                  <a:srgbClr val="232D4B"/>
                </a:solidFill>
              </a:rPr>
              <a:t>Local promotion of health equity in the Fifeville community</a:t>
            </a:r>
            <a:endParaRPr lang="en-US" dirty="0">
              <a:solidFill>
                <a:srgbClr val="002060"/>
              </a:solidFill>
            </a:endParaRPr>
          </a:p>
          <a:p>
            <a:pPr algn="l">
              <a:spcBef>
                <a:spcPct val="0"/>
              </a:spcBef>
            </a:pPr>
            <a:endParaRPr lang="en-US" sz="1400" dirty="0">
              <a:solidFill>
                <a:srgbClr val="002060"/>
              </a:solidFill>
            </a:endParaRPr>
          </a:p>
        </p:txBody>
      </p:sp>
      <p:pic>
        <p:nvPicPr>
          <p:cNvPr id="9" name="Picture 8">
            <a:extLst>
              <a:ext uri="{FF2B5EF4-FFF2-40B4-BE49-F238E27FC236}">
                <a16:creationId xmlns:a16="http://schemas.microsoft.com/office/drawing/2014/main" id="{642D0AB8-CDE3-47C6-B9CC-36D5F63EE7F0}"/>
              </a:ext>
            </a:extLst>
          </p:cNvPr>
          <p:cNvPicPr>
            <a:picLocks noChangeAspect="1"/>
          </p:cNvPicPr>
          <p:nvPr/>
        </p:nvPicPr>
        <p:blipFill>
          <a:blip r:embed="rId6"/>
          <a:stretch>
            <a:fillRect/>
          </a:stretch>
        </p:blipFill>
        <p:spPr>
          <a:xfrm>
            <a:off x="7857440" y="5920041"/>
            <a:ext cx="937959" cy="937959"/>
          </a:xfrm>
          <a:prstGeom prst="rect">
            <a:avLst/>
          </a:prstGeom>
        </p:spPr>
      </p:pic>
    </p:spTree>
    <p:extLst>
      <p:ext uri="{BB962C8B-B14F-4D97-AF65-F5344CB8AC3E}">
        <p14:creationId xmlns:p14="http://schemas.microsoft.com/office/powerpoint/2010/main" val="1318294786"/>
      </p:ext>
    </p:extLst>
  </p:cSld>
  <p:clrMapOvr>
    <a:masterClrMapping/>
  </p:clrMapOvr>
</p:sld>
</file>

<file path=ppt/theme/theme1.xml><?xml version="1.0" encoding="utf-8"?>
<a:theme xmlns:a="http://schemas.openxmlformats.org/drawingml/2006/main" name="Design A-Blue-orange-torqouise">
  <a:themeElements>
    <a:clrScheme name="UVA-Blue-Orange-Cyan">
      <a:dk1>
        <a:srgbClr val="000000"/>
      </a:dk1>
      <a:lt1>
        <a:srgbClr val="FFFFFF"/>
      </a:lt1>
      <a:dk2>
        <a:srgbClr val="222E4A"/>
      </a:dk2>
      <a:lt2>
        <a:srgbClr val="FFFFFF"/>
      </a:lt2>
      <a:accent1>
        <a:srgbClr val="E57102"/>
      </a:accent1>
      <a:accent2>
        <a:srgbClr val="222E4A"/>
      </a:accent2>
      <a:accent3>
        <a:srgbClr val="029FDF"/>
      </a:accent3>
      <a:accent4>
        <a:srgbClr val="40B8E7"/>
      </a:accent4>
      <a:accent5>
        <a:srgbClr val="7ECEEF"/>
      </a:accent5>
      <a:accent6>
        <a:srgbClr val="C0E7F7"/>
      </a:accent6>
      <a:hlink>
        <a:srgbClr val="0563C1"/>
      </a:hlink>
      <a:folHlink>
        <a:srgbClr val="0263C1"/>
      </a:folHlink>
    </a:clrScheme>
    <a:fontScheme name="UVA Franklin">
      <a:majorFont>
        <a:latin typeface="Franklin Gothic Medium"/>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sign A in Blue- Orange- Cyan" id="{359B341E-50F8-424F-AB0D-69A58BEBFF21}" vid="{1CF8BDD8-6135-4E4B-AC38-08FE3CD7A1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4F7F9CFAB6A644FAEDDCDD7DA8BAF5E" ma:contentTypeVersion="11" ma:contentTypeDescription="Create a new document." ma:contentTypeScope="" ma:versionID="7b9810d83c34c1ff715699d2082e295b">
  <xsd:schema xmlns:xsd="http://www.w3.org/2001/XMLSchema" xmlns:xs="http://www.w3.org/2001/XMLSchema" xmlns:p="http://schemas.microsoft.com/office/2006/metadata/properties" xmlns:ns2="ad44e069-19a0-485d-ba55-710528705698" xmlns:ns3="187c4d2f-922b-4a46-9d5e-472d0d819796" targetNamespace="http://schemas.microsoft.com/office/2006/metadata/properties" ma:root="true" ma:fieldsID="18164cc9dd4e753ced4452357e08a52c" ns2:_="" ns3:_="">
    <xsd:import namespace="ad44e069-19a0-485d-ba55-710528705698"/>
    <xsd:import namespace="187c4d2f-922b-4a46-9d5e-472d0d81979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Category"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44e069-19a0-485d-ba55-71052870569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Category" ma:index="12" nillable="true" ma:displayName="Category" ma:description="Draft, Review, Final, Inactive" ma:format="Dropdown" ma:internalName="Category">
      <xsd:simpleType>
        <xsd:union memberTypes="dms:Text">
          <xsd:simpleType>
            <xsd:restriction base="dms:Choice">
              <xsd:enumeration value="Draft"/>
              <xsd:enumeration value="Review"/>
              <xsd:enumeration value="Final"/>
              <xsd:enumeration value="Inactive"/>
            </xsd:restriction>
          </xsd:simpleType>
        </xsd:unio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2b663f0c-57c3-4ace-9631-5bb0a6725db4"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7c4d2f-922b-4a46-9d5e-472d0d819796"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98bd69aa-84ac-4992-96ab-b07f7d6baee0}" ma:internalName="TaxCatchAll" ma:showField="CatchAllData" ma:web="187c4d2f-922b-4a46-9d5e-472d0d81979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187c4d2f-922b-4a46-9d5e-472d0d819796" xsi:nil="true"/>
    <Category xmlns="ad44e069-19a0-485d-ba55-710528705698" xsi:nil="true"/>
    <lcf76f155ced4ddcb4097134ff3c332f xmlns="ad44e069-19a0-485d-ba55-71052870569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B51746F-C1DF-4D6A-A988-D82A4A37E0A1}">
  <ds:schemaRefs>
    <ds:schemaRef ds:uri="http://schemas.microsoft.com/sharepoint/v3/contenttype/forms"/>
  </ds:schemaRefs>
</ds:datastoreItem>
</file>

<file path=customXml/itemProps2.xml><?xml version="1.0" encoding="utf-8"?>
<ds:datastoreItem xmlns:ds="http://schemas.openxmlformats.org/officeDocument/2006/customXml" ds:itemID="{4C78D3FA-B9CF-4DFB-A2E3-1C069D078C50}">
  <ds:schemaRefs>
    <ds:schemaRef ds:uri="187c4d2f-922b-4a46-9d5e-472d0d819796"/>
    <ds:schemaRef ds:uri="ad44e069-19a0-485d-ba55-71052870569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EBF9E87A-6D04-4586-9F5B-A814F71DEFD2}">
  <ds:schemaRefs>
    <ds:schemaRef ds:uri="http://purl.org/dc/elements/1.1/"/>
    <ds:schemaRef ds:uri="http://schemas.microsoft.com/office/2006/metadata/properties"/>
    <ds:schemaRef ds:uri="http://schemas.microsoft.com/office/2006/documentManagement/types"/>
    <ds:schemaRef ds:uri="http://purl.org/dc/terms/"/>
    <ds:schemaRef ds:uri="http://www.w3.org/XML/1998/namespace"/>
    <ds:schemaRef ds:uri="http://purl.org/dc/dcmitype/"/>
    <ds:schemaRef ds:uri="http://schemas.openxmlformats.org/package/2006/metadata/core-properties"/>
    <ds:schemaRef ds:uri="http://schemas.microsoft.com/office/infopath/2007/PartnerControls"/>
    <ds:schemaRef ds:uri="187c4d2f-922b-4a46-9d5e-472d0d819796"/>
    <ds:schemaRef ds:uri="ad44e069-19a0-485d-ba55-710528705698"/>
  </ds:schemaRefs>
</ds:datastoreItem>
</file>

<file path=docProps/app.xml><?xml version="1.0" encoding="utf-8"?>
<Properties xmlns="http://schemas.openxmlformats.org/officeDocument/2006/extended-properties" xmlns:vt="http://schemas.openxmlformats.org/officeDocument/2006/docPropsVTypes">
  <Template>Design A-Blue-orange-torqouise</Template>
  <TotalTime>0</TotalTime>
  <Words>710</Words>
  <Application>Microsoft Office PowerPoint</Application>
  <PresentationFormat>Widescreen</PresentationFormat>
  <Paragraphs>31</Paragraphs>
  <Slides>2</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vt:i4>
      </vt:variant>
    </vt:vector>
  </HeadingPairs>
  <TitlesOfParts>
    <vt:vector size="9" baseType="lpstr">
      <vt:lpstr>Apple Symbols</vt:lpstr>
      <vt:lpstr>Arial</vt:lpstr>
      <vt:lpstr>Calibri</vt:lpstr>
      <vt:lpstr>Franklin Gothic Book</vt:lpstr>
      <vt:lpstr>Franklin Gothic Medium</vt:lpstr>
      <vt:lpstr>Wingdings</vt:lpstr>
      <vt:lpstr>Design A-Blue-orange-torqouise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 Presentation Title Goes Here</dc:title>
  <dc:creator>Headley, Jake *HS</dc:creator>
  <cp:lastModifiedBy>Speciale, Ava L *HS</cp:lastModifiedBy>
  <cp:revision>5</cp:revision>
  <dcterms:created xsi:type="dcterms:W3CDTF">2023-05-23T13:04:07Z</dcterms:created>
  <dcterms:modified xsi:type="dcterms:W3CDTF">2025-01-10T20:26:29Z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0x01010034F7F9CFAB6A644FAEDDCDD7DA8BAF5E</vt:lpwstr>
  </property>
  <property fmtid="{D5CDD505-2E9C-101B-9397-08002B2CF9AE}" pid="3" name="MediaServiceImageTags">
    <vt:lpwstr/>
  </property>
</Properties>
</file>