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7"/>
  </p:notesMasterIdLst>
  <p:sldIdLst>
    <p:sldId id="292" r:id="rId5"/>
    <p:sldId id="297" r:id="rId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32D4B"/>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EB344D84-9AFB-497E-A393-DC336BA19D2E}" styleName="Medium Style 3 - Accent 3">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3"/>
          </a:solidFill>
        </a:fill>
      </a:tcStyle>
    </a:lastCol>
    <a:firstCol>
      <a:tcTxStyle b="on">
        <a:fontRef idx="minor">
          <a:scrgbClr r="0" g="0" b="0"/>
        </a:fontRef>
        <a:schemeClr val="lt1"/>
      </a:tcTxStyle>
      <a:tcStyle>
        <a:tcBdr/>
        <a:fill>
          <a:solidFill>
            <a:schemeClr val="accent3"/>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2790"/>
    <p:restoredTop sz="53194" autoAdjust="0"/>
  </p:normalViewPr>
  <p:slideViewPr>
    <p:cSldViewPr snapToGrid="0">
      <p:cViewPr varScale="1">
        <p:scale>
          <a:sx n="61" d="100"/>
          <a:sy n="61" d="100"/>
        </p:scale>
        <p:origin x="2640" y="7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customXml" Target="../customXml/item3.xml"/><Relationship Id="rId7" Type="http://schemas.openxmlformats.org/officeDocument/2006/relationships/notesMaster" Target="notesMasters/notesMaster1.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tableStyles" Target="tableStyles.xml"/><Relationship Id="rId5" Type="http://schemas.openxmlformats.org/officeDocument/2006/relationships/slide" Target="slides/slide1.xml"/><Relationship Id="rId10"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CA64428-D6A1-4087-961B-23AE16D8A8B0}" type="datetimeFigureOut">
              <a:rPr lang="en-US" smtClean="0"/>
              <a:t>12/19/2024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2BF29B1-6899-4011-A34E-A8AFEFD586C7}" type="slidenum">
              <a:rPr lang="en-US" smtClean="0"/>
              <a:t>‹#›</a:t>
            </a:fld>
            <a:endParaRPr lang="en-US"/>
          </a:p>
        </p:txBody>
      </p:sp>
    </p:spTree>
    <p:extLst>
      <p:ext uri="{BB962C8B-B14F-4D97-AF65-F5344CB8AC3E}">
        <p14:creationId xmlns:p14="http://schemas.microsoft.com/office/powerpoint/2010/main" val="215893814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Magnet Recognition</a:t>
            </a:r>
            <a:r>
              <a:rPr lang="en-US" b="1" dirty="0"/>
              <a:t>® </a:t>
            </a:r>
            <a:r>
              <a:rPr lang="en-US" dirty="0"/>
              <a:t>is an honor reserved for organizations that demonstrate commitment to transformational leadership, structural empowerment, exemplary professional practice, and new knowledge and innovation. As a Magnet-recognized organization, UVA Health University Medical Center nurses achieve excellence in these areas by leveraging our Nursing Care Delivery Model of </a:t>
            </a:r>
            <a:r>
              <a:rPr lang="en-US" b="1" dirty="0"/>
              <a:t>Relationship-Based Care</a:t>
            </a:r>
            <a:r>
              <a:rPr lang="en-US" dirty="0"/>
              <a:t>, shown here at the center of our Professional Practice Model.</a:t>
            </a:r>
          </a:p>
          <a:p>
            <a:endParaRPr lang="en-US" dirty="0"/>
          </a:p>
          <a:p>
            <a:r>
              <a:rPr lang="en-US" dirty="0"/>
              <a:t>This Magnet Moment is for the TL3EO standard, which requires the following: Provide one example of an improved patient outcome that aligns with a goal in the nursing strategic plan. </a:t>
            </a:r>
          </a:p>
        </p:txBody>
      </p:sp>
      <p:sp>
        <p:nvSpPr>
          <p:cNvPr id="4" name="Slide Number Placeholder 3"/>
          <p:cNvSpPr>
            <a:spLocks noGrp="1"/>
          </p:cNvSpPr>
          <p:nvPr>
            <p:ph type="sldNum" sz="quarter" idx="5"/>
          </p:nvPr>
        </p:nvSpPr>
        <p:spPr/>
        <p:txBody>
          <a:bodyPr/>
          <a:lstStyle/>
          <a:p>
            <a:fld id="{C2BF29B1-6899-4011-A34E-A8AFEFD586C7}" type="slidenum">
              <a:rPr lang="en-US" smtClean="0"/>
              <a:t>1</a:t>
            </a:fld>
            <a:endParaRPr lang="en-US"/>
          </a:p>
        </p:txBody>
      </p:sp>
    </p:spTree>
    <p:extLst>
      <p:ext uri="{BB962C8B-B14F-4D97-AF65-F5344CB8AC3E}">
        <p14:creationId xmlns:p14="http://schemas.microsoft.com/office/powerpoint/2010/main" val="86817268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spcBef>
                <a:spcPts val="0"/>
              </a:spcBef>
              <a:spcAft>
                <a:spcPts val="0"/>
              </a:spcAft>
            </a:pPr>
            <a:r>
              <a:rPr lang="en-US" sz="1800" kern="12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An element of the UVA Health University Medical Center 2023 Nursing Strategic Plan is registered nurses contributing to superior patient outcomes. Key activities to achieve this include: </a:t>
            </a:r>
            <a:endParaRPr lang="en-US" sz="1800" dirty="0">
              <a:effectLst/>
              <a:latin typeface="Times New Roman" panose="02020603050405020304" pitchFamily="18" charset="0"/>
              <a:ea typeface="Times New Roman" panose="02020603050405020304" pitchFamily="18" charset="0"/>
            </a:endParaRPr>
          </a:p>
          <a:p>
            <a:pPr marL="342900" marR="0" lvl="0" indent="-342900">
              <a:spcBef>
                <a:spcPts val="0"/>
              </a:spcBef>
              <a:spcAft>
                <a:spcPts val="0"/>
              </a:spcAft>
              <a:buFont typeface="Arial" panose="020B0604020202020204" pitchFamily="34" charset="0"/>
              <a:buChar char="•"/>
              <a:tabLst>
                <a:tab pos="457200" algn="l"/>
              </a:tabLst>
            </a:pPr>
            <a:r>
              <a:rPr lang="en-US" sz="1800" kern="12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implementing additional clinical pathways to reduce unwarranted variation in care</a:t>
            </a:r>
            <a:endParaRPr lang="en-US" sz="18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342900" marR="0" lvl="0" indent="-342900">
              <a:spcBef>
                <a:spcPts val="0"/>
              </a:spcBef>
              <a:spcAft>
                <a:spcPts val="0"/>
              </a:spcAft>
              <a:buFont typeface="Arial" panose="020B0604020202020204" pitchFamily="34" charset="0"/>
              <a:buChar char="•"/>
              <a:tabLst>
                <a:tab pos="457200" algn="l"/>
              </a:tabLst>
            </a:pPr>
            <a:r>
              <a:rPr lang="en-US" sz="1800" kern="12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Optimizing clinical care delivery through the enhancement of operational relationships</a:t>
            </a:r>
            <a:endParaRPr lang="en-US" sz="18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342900" marR="0" lvl="0" indent="-342900">
              <a:spcBef>
                <a:spcPts val="0"/>
              </a:spcBef>
              <a:spcAft>
                <a:spcPts val="0"/>
              </a:spcAft>
              <a:buFont typeface="Arial" panose="020B0604020202020204" pitchFamily="34" charset="0"/>
              <a:buChar char="•"/>
              <a:tabLst>
                <a:tab pos="457200" algn="l"/>
              </a:tabLst>
            </a:pPr>
            <a:r>
              <a:rPr lang="en-US" sz="1800" kern="12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And Establishing new or leveraging existing forums to promote inter-professional and inter-department collaboration to address care delivery barriers.</a:t>
            </a:r>
            <a:endParaRPr lang="en-US" sz="18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0" marR="0">
              <a:spcBef>
                <a:spcPts val="0"/>
              </a:spcBef>
              <a:spcAft>
                <a:spcPts val="0"/>
              </a:spcAft>
            </a:pPr>
            <a:r>
              <a:rPr lang="en-US" sz="1800" kern="12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The inpatient Renal Team demonstrated excellence in this standard through their work in CLABSI reduction. The team cares for adult and pediatric inpatients receiving hemodialysis, ultrafiltration and apheresis treatments. Renal nurses perform these treatments in either the Renal Unit or portably, by going to the patient’s home unit. In August 2023, the team completed 311 treatments utilizing an HD catheter. During this same month, three of those patients developed a CLABSI. This meant 0.96% of patients in whom a HD catheter was in place and being utilized during admission to the hospital developed a CLABSI. One element where the team saw opportunity for improvement was in the practice of disinfection for HD catheter needleless connectors.</a:t>
            </a:r>
            <a:endParaRPr lang="en-US" sz="1800" dirty="0">
              <a:effectLst/>
              <a:latin typeface="Times New Roman" panose="02020603050405020304" pitchFamily="18" charset="0"/>
              <a:ea typeface="Times New Roman" panose="02020603050405020304" pitchFamily="18" charset="0"/>
            </a:endParaRPr>
          </a:p>
          <a:p>
            <a:pPr marL="0" marR="0">
              <a:spcBef>
                <a:spcPts val="0"/>
              </a:spcBef>
              <a:spcAft>
                <a:spcPts val="0"/>
              </a:spcAft>
            </a:pPr>
            <a:r>
              <a:rPr lang="en-US" sz="1800" kern="12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In September 2023, the renal team evaluated their own practice in adhering to the University Medical Center’s evidence-based Central Line Maintenance Bundle. The Bundle instructs nurses to scrub needleless connectors for at least 15 seconds. The renal team identified opportunity to improve their compliance with disinfection for high-risk lines, and decided to measure their own compliance with 15 seconds of disinfection through observations. Brenda Deller, Clinical Nurse Specialist, and Matt Henrich, Nurse Manager, led the team in counting out loud while scrubbing the HD catheter needleless connector for the required institutional standard of 15 seconds of disinfection. The practice of counting out loud helped ensure that disinfection took place for the entire 15 seconds and gave increased accountability to this practice. To verify compliance with 15 seconds of scrubbing, seven team members served as observers and validators, including clinical nurses and the Nurse Manager. After informing the nurses on the Renal Unit of the change, the validator team conducted observations of peers scrubbing HD catheter needleless connectors prior to access and verified if the team member counted out loud during the 15 seconds of scrubbing. In an effort to capture accurate results, the validators sought to complete observations when their peers were not aware they were being observed. The renal team also included patients in this new initiative. In addition to verbally explaining the change, renal nurses hung posters in the rooms of patients receiving treatments on the Renal Unit that explained why nurses were counting out loud for 15 seconds and how the practice helped to prevent infection. The renal team’s efforts proved to be successful. Patients who received treatments from the renal team via a HD catheter experienced zero CLABSI from October through December 2023, following the implementation of counting out loud for 15 seconds with a focus on disinfection of needleless connectors. Ensuring thorough disinfection of the needleless connectors contributed to decreasing the introduction of harmful organisms into the patient’s bloodstream. The education provided to patients on this practice and the display of posters in patient rooms supported increased awareness among team members and patients on CLABSI prevention efforts, further fostering a culture of safety. </a:t>
            </a:r>
            <a:endParaRPr lang="en-US" sz="1800" dirty="0">
              <a:effectLst/>
              <a:latin typeface="Times New Roman" panose="02020603050405020304" pitchFamily="18" charset="0"/>
              <a:ea typeface="Times New Roman" panose="02020603050405020304" pitchFamily="18" charset="0"/>
            </a:endParaRPr>
          </a:p>
          <a:p>
            <a:pPr marL="0" marR="0">
              <a:lnSpc>
                <a:spcPct val="107000"/>
              </a:lnSpc>
              <a:spcBef>
                <a:spcPts val="0"/>
              </a:spcBef>
              <a:spcAft>
                <a:spcPts val="800"/>
              </a:spcAft>
            </a:pPr>
            <a:r>
              <a:rPr lang="en-US" sz="1800">
                <a:effectLst/>
                <a:latin typeface="Calibri" panose="020F0502020204030204" pitchFamily="34" charset="0"/>
                <a:ea typeface="Calibri" panose="020F0502020204030204" pitchFamily="34" charset="0"/>
                <a:cs typeface="Times New Roman" panose="02020603050405020304" pitchFamily="18" charset="0"/>
              </a:rPr>
              <a:t> </a:t>
            </a:r>
          </a:p>
          <a:p>
            <a:endParaRPr lang="en-US" dirty="0"/>
          </a:p>
        </p:txBody>
      </p:sp>
      <p:sp>
        <p:nvSpPr>
          <p:cNvPr id="4" name="Slide Number Placeholder 3"/>
          <p:cNvSpPr>
            <a:spLocks noGrp="1"/>
          </p:cNvSpPr>
          <p:nvPr>
            <p:ph type="sldNum" sz="quarter" idx="5"/>
          </p:nvPr>
        </p:nvSpPr>
        <p:spPr/>
        <p:txBody>
          <a:bodyPr/>
          <a:lstStyle/>
          <a:p>
            <a:fld id="{C2BF29B1-6899-4011-A34E-A8AFEFD586C7}" type="slidenum">
              <a:rPr lang="en-US" smtClean="0"/>
              <a:t>2</a:t>
            </a:fld>
            <a:endParaRPr lang="en-US"/>
          </a:p>
        </p:txBody>
      </p:sp>
    </p:spTree>
    <p:extLst>
      <p:ext uri="{BB962C8B-B14F-4D97-AF65-F5344CB8AC3E}">
        <p14:creationId xmlns:p14="http://schemas.microsoft.com/office/powerpoint/2010/main" val="837126660"/>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6.svg"/><Relationship Id="rId2" Type="http://schemas.openxmlformats.org/officeDocument/2006/relationships/image" Target="../media/image5.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Start Slide White">
    <p:bg>
      <p:bgPr>
        <a:solidFill>
          <a:schemeClr val="bg1"/>
        </a:solidFill>
        <a:effectLst/>
      </p:bgPr>
    </p:bg>
    <p:spTree>
      <p:nvGrpSpPr>
        <p:cNvPr id="1" name=""/>
        <p:cNvGrpSpPr/>
        <p:nvPr/>
      </p:nvGrpSpPr>
      <p:grpSpPr>
        <a:xfrm>
          <a:off x="0" y="0"/>
          <a:ext cx="0" cy="0"/>
          <a:chOff x="0" y="0"/>
          <a:chExt cx="0" cy="0"/>
        </a:xfrm>
      </p:grpSpPr>
      <p:pic>
        <p:nvPicPr>
          <p:cNvPr id="13" name="Graphic 12">
            <a:extLst>
              <a:ext uri="{FF2B5EF4-FFF2-40B4-BE49-F238E27FC236}">
                <a16:creationId xmlns:a16="http://schemas.microsoft.com/office/drawing/2014/main" id="{BFD443E8-3D25-F1C1-EB61-D861DD366C0F}"/>
              </a:ext>
            </a:extLst>
          </p:cNvPr>
          <p:cNvPicPr>
            <a:picLocks noChangeAspect="1"/>
          </p:cNvPicPr>
          <p:nvPr userDrawn="1"/>
        </p:nvPicPr>
        <p:blipFill>
          <a:blip r:embed="rId2" cstate="hqprint">
            <a:extLst>
              <a:ext uri="{28A0092B-C50C-407E-A947-70E740481C1C}">
                <a14:useLocalDpi xmlns:a14="http://schemas.microsoft.com/office/drawing/2010/main" val="0"/>
              </a:ext>
            </a:extLst>
          </a:blip>
          <a:srcRect/>
          <a:stretch/>
        </p:blipFill>
        <p:spPr>
          <a:xfrm>
            <a:off x="8663940" y="1085372"/>
            <a:ext cx="2440596" cy="613862"/>
          </a:xfrm>
          <a:prstGeom prst="rect">
            <a:avLst/>
          </a:prstGeom>
        </p:spPr>
      </p:pic>
      <p:sp>
        <p:nvSpPr>
          <p:cNvPr id="3" name="Subtitle 2">
            <a:extLst>
              <a:ext uri="{FF2B5EF4-FFF2-40B4-BE49-F238E27FC236}">
                <a16:creationId xmlns:a16="http://schemas.microsoft.com/office/drawing/2014/main" id="{5C32AC36-C786-9DFA-8F47-836C13CDCC37}"/>
              </a:ext>
            </a:extLst>
          </p:cNvPr>
          <p:cNvSpPr>
            <a:spLocks noGrp="1"/>
          </p:cNvSpPr>
          <p:nvPr>
            <p:ph type="subTitle" idx="1"/>
          </p:nvPr>
        </p:nvSpPr>
        <p:spPr>
          <a:xfrm>
            <a:off x="690943" y="4262182"/>
            <a:ext cx="7270744" cy="481074"/>
          </a:xfrm>
        </p:spPr>
        <p:txBody>
          <a:bodyPr>
            <a:noAutofit/>
          </a:bodyPr>
          <a:lstStyle>
            <a:lvl1pPr marL="0" indent="0" algn="l">
              <a:lnSpc>
                <a:spcPts val="3600"/>
              </a:lnSpc>
              <a:buNone/>
              <a:defRPr sz="3200" baseline="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2" name="Title 1">
            <a:extLst>
              <a:ext uri="{FF2B5EF4-FFF2-40B4-BE49-F238E27FC236}">
                <a16:creationId xmlns:a16="http://schemas.microsoft.com/office/drawing/2014/main" id="{AA79E271-928F-15CD-4895-1399C9F9D4E4}"/>
              </a:ext>
            </a:extLst>
          </p:cNvPr>
          <p:cNvSpPr>
            <a:spLocks noGrp="1"/>
          </p:cNvSpPr>
          <p:nvPr>
            <p:ph type="ctrTitle"/>
          </p:nvPr>
        </p:nvSpPr>
        <p:spPr>
          <a:xfrm>
            <a:off x="665893" y="1899821"/>
            <a:ext cx="7270744" cy="2037810"/>
          </a:xfrm>
        </p:spPr>
        <p:txBody>
          <a:bodyPr anchor="t" anchorCtr="0">
            <a:noAutofit/>
          </a:bodyPr>
          <a:lstStyle>
            <a:lvl1pPr algn="l">
              <a:lnSpc>
                <a:spcPts val="7300"/>
              </a:lnSpc>
              <a:defRPr sz="7000" baseline="0">
                <a:solidFill>
                  <a:schemeClr val="tx2"/>
                </a:solidFill>
                <a:latin typeface="+mn-lt"/>
              </a:defRPr>
            </a:lvl1pPr>
          </a:lstStyle>
          <a:p>
            <a:r>
              <a:rPr lang="en-US"/>
              <a:t>Click to edit Master title style</a:t>
            </a:r>
            <a:endParaRPr lang="en-US" dirty="0"/>
          </a:p>
        </p:txBody>
      </p:sp>
      <p:sp>
        <p:nvSpPr>
          <p:cNvPr id="14" name="Rectangle 13">
            <a:extLst>
              <a:ext uri="{FF2B5EF4-FFF2-40B4-BE49-F238E27FC236}">
                <a16:creationId xmlns:a16="http://schemas.microsoft.com/office/drawing/2014/main" id="{76C6A610-EA2C-373D-CFD9-5D92558EF53C}"/>
              </a:ext>
            </a:extLst>
          </p:cNvPr>
          <p:cNvSpPr/>
          <p:nvPr/>
        </p:nvSpPr>
        <p:spPr>
          <a:xfrm>
            <a:off x="808051" y="1308410"/>
            <a:ext cx="1177383" cy="15611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1D0707A5-B842-3E94-72D0-DED8A701A26A}"/>
              </a:ext>
            </a:extLst>
          </p:cNvPr>
          <p:cNvSpPr/>
          <p:nvPr/>
        </p:nvSpPr>
        <p:spPr>
          <a:xfrm>
            <a:off x="8572500" y="0"/>
            <a:ext cx="3619500" cy="49065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04763B1C-C68B-1CC2-752F-0D0EC57F2605}"/>
              </a:ext>
            </a:extLst>
          </p:cNvPr>
          <p:cNvSpPr/>
          <p:nvPr/>
        </p:nvSpPr>
        <p:spPr>
          <a:xfrm>
            <a:off x="8572500" y="2276706"/>
            <a:ext cx="3619500" cy="386389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a:extLst>
              <a:ext uri="{FF2B5EF4-FFF2-40B4-BE49-F238E27FC236}">
                <a16:creationId xmlns:a16="http://schemas.microsoft.com/office/drawing/2014/main" id="{61823D9F-878A-40DA-6963-A25CFDF0D3F0}"/>
              </a:ext>
            </a:extLst>
          </p:cNvPr>
          <p:cNvSpPr/>
          <p:nvPr/>
        </p:nvSpPr>
        <p:spPr>
          <a:xfrm>
            <a:off x="8572500" y="6140606"/>
            <a:ext cx="3619500" cy="58086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a:extLst>
              <a:ext uri="{FF2B5EF4-FFF2-40B4-BE49-F238E27FC236}">
                <a16:creationId xmlns:a16="http://schemas.microsoft.com/office/drawing/2014/main" id="{9C7DD633-8515-E75A-B8C3-519101EC25B9}"/>
              </a:ext>
            </a:extLst>
          </p:cNvPr>
          <p:cNvSpPr/>
          <p:nvPr/>
        </p:nvSpPr>
        <p:spPr>
          <a:xfrm>
            <a:off x="8572500" y="6721473"/>
            <a:ext cx="3619500" cy="136527"/>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Date Placeholder 26">
            <a:extLst>
              <a:ext uri="{FF2B5EF4-FFF2-40B4-BE49-F238E27FC236}">
                <a16:creationId xmlns:a16="http://schemas.microsoft.com/office/drawing/2014/main" id="{27EB7FA2-30D1-0AB1-6FCE-E66967BC3C0A}"/>
              </a:ext>
            </a:extLst>
          </p:cNvPr>
          <p:cNvSpPr>
            <a:spLocks noGrp="1"/>
          </p:cNvSpPr>
          <p:nvPr>
            <p:ph type="dt" sz="half" idx="10"/>
          </p:nvPr>
        </p:nvSpPr>
        <p:spPr/>
        <p:txBody>
          <a:bodyPr/>
          <a:lstStyle/>
          <a:p>
            <a:fld id="{E29707BB-F259-4D83-839F-2ABE0F4A8C61}" type="datetimeFigureOut">
              <a:rPr lang="en-US" smtClean="0"/>
              <a:t>12/19/2024</a:t>
            </a:fld>
            <a:endParaRPr lang="en-US"/>
          </a:p>
        </p:txBody>
      </p:sp>
      <p:sp>
        <p:nvSpPr>
          <p:cNvPr id="28" name="Footer Placeholder 27">
            <a:extLst>
              <a:ext uri="{FF2B5EF4-FFF2-40B4-BE49-F238E27FC236}">
                <a16:creationId xmlns:a16="http://schemas.microsoft.com/office/drawing/2014/main" id="{F42636D6-1BFB-2FBF-3C1D-ECB34DD021DA}"/>
              </a:ext>
            </a:extLst>
          </p:cNvPr>
          <p:cNvSpPr>
            <a:spLocks noGrp="1"/>
          </p:cNvSpPr>
          <p:nvPr>
            <p:ph type="ftr" sz="quarter" idx="11"/>
          </p:nvPr>
        </p:nvSpPr>
        <p:spPr/>
        <p:txBody>
          <a:bodyPr/>
          <a:lstStyle/>
          <a:p>
            <a:endParaRPr lang="en-US" dirty="0"/>
          </a:p>
        </p:txBody>
      </p:sp>
      <p:sp>
        <p:nvSpPr>
          <p:cNvPr id="29" name="Slide Number Placeholder 28">
            <a:extLst>
              <a:ext uri="{FF2B5EF4-FFF2-40B4-BE49-F238E27FC236}">
                <a16:creationId xmlns:a16="http://schemas.microsoft.com/office/drawing/2014/main" id="{F15B5E49-AFA8-B81B-A7B3-C9C70AF6C285}"/>
              </a:ext>
            </a:extLst>
          </p:cNvPr>
          <p:cNvSpPr>
            <a:spLocks noGrp="1"/>
          </p:cNvSpPr>
          <p:nvPr>
            <p:ph type="sldNum" sz="quarter" idx="12"/>
          </p:nvPr>
        </p:nvSpPr>
        <p:spPr/>
        <p:txBody>
          <a:bodyPr/>
          <a:lstStyle/>
          <a:p>
            <a:fld id="{6866C538-CC72-4FB8-85E1-4D3EC643CF88}" type="slidenum">
              <a:rPr lang="en-US" smtClean="0"/>
              <a:t>‹#›</a:t>
            </a:fld>
            <a:endParaRPr lang="en-US"/>
          </a:p>
        </p:txBody>
      </p:sp>
      <p:pic>
        <p:nvPicPr>
          <p:cNvPr id="9" name="Picture 8" descr="A green and black sign with white text&#10;&#10;Description automatically generated with low confidence">
            <a:extLst>
              <a:ext uri="{FF2B5EF4-FFF2-40B4-BE49-F238E27FC236}">
                <a16:creationId xmlns:a16="http://schemas.microsoft.com/office/drawing/2014/main" id="{39F7BEC2-7A11-3646-7938-FC630A0F0CDC}"/>
              </a:ext>
            </a:extLst>
          </p:cNvPr>
          <p:cNvPicPr>
            <a:picLocks noChangeAspect="1"/>
          </p:cNvPicPr>
          <p:nvPr userDrawn="1"/>
        </p:nvPicPr>
        <p:blipFill>
          <a:blip r:embed="rId3" cstate="hqprint">
            <a:extLst>
              <a:ext uri="{28A0092B-C50C-407E-A947-70E740481C1C}">
                <a14:useLocalDpi xmlns:a14="http://schemas.microsoft.com/office/drawing/2010/main" val="0"/>
              </a:ext>
            </a:extLst>
          </a:blip>
          <a:stretch>
            <a:fillRect/>
          </a:stretch>
        </p:blipFill>
        <p:spPr>
          <a:xfrm>
            <a:off x="11338560" y="1084355"/>
            <a:ext cx="745926" cy="597583"/>
          </a:xfrm>
          <a:prstGeom prst="rect">
            <a:avLst/>
          </a:prstGeom>
        </p:spPr>
      </p:pic>
    </p:spTree>
    <p:extLst>
      <p:ext uri="{BB962C8B-B14F-4D97-AF65-F5344CB8AC3E}">
        <p14:creationId xmlns:p14="http://schemas.microsoft.com/office/powerpoint/2010/main" val="456426791"/>
      </p:ext>
    </p:extLst>
  </p:cSld>
  <p:clrMapOvr>
    <a:masterClrMapping/>
  </p:clrMapOvr>
  <p:extLst>
    <p:ext uri="{DCECCB84-F9BA-43D5-87BE-67443E8EF086}">
      <p15:sldGuideLst xmlns:p15="http://schemas.microsoft.com/office/powerpoint/2012/main">
        <p15:guide id="6" orient="horz" pos="2352">
          <p15:clr>
            <a:srgbClr val="FBAE40"/>
          </p15:clr>
        </p15:guide>
        <p15:guide id="7" orient="horz" pos="2808">
          <p15:clr>
            <a:srgbClr val="FBAE40"/>
          </p15:clr>
        </p15:guide>
        <p15:guide id="13">
          <p15:clr>
            <a:srgbClr val="FBAE40"/>
          </p15:clr>
        </p15:guide>
        <p15:guide id="14" pos="7680">
          <p15:clr>
            <a:srgbClr val="FBAE40"/>
          </p15:clr>
        </p15:guide>
        <p15:guide id="15" pos="5400">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Quotation Slide">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22A5B49E-E5F9-FA2F-C02A-B61A20453106}"/>
              </a:ext>
            </a:extLst>
          </p:cNvPr>
          <p:cNvSpPr/>
          <p:nvPr/>
        </p:nvSpPr>
        <p:spPr>
          <a:xfrm>
            <a:off x="0" y="0"/>
            <a:ext cx="800100" cy="40740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51A0B3FE-8AAD-BF30-8FD2-0754DA6931EA}"/>
              </a:ext>
            </a:extLst>
          </p:cNvPr>
          <p:cNvSpPr/>
          <p:nvPr/>
        </p:nvSpPr>
        <p:spPr>
          <a:xfrm>
            <a:off x="0" y="407405"/>
            <a:ext cx="800100" cy="572551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7FF3E31D-07D4-CEDE-63CF-54435160562B}"/>
              </a:ext>
            </a:extLst>
          </p:cNvPr>
          <p:cNvSpPr/>
          <p:nvPr/>
        </p:nvSpPr>
        <p:spPr>
          <a:xfrm>
            <a:off x="0" y="6132920"/>
            <a:ext cx="800100" cy="58086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F733B7FE-6977-392D-45FB-1B50BA99EE9F}"/>
              </a:ext>
            </a:extLst>
          </p:cNvPr>
          <p:cNvSpPr/>
          <p:nvPr/>
        </p:nvSpPr>
        <p:spPr>
          <a:xfrm>
            <a:off x="0" y="6713789"/>
            <a:ext cx="800100" cy="144214"/>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Date Placeholder 15">
            <a:extLst>
              <a:ext uri="{FF2B5EF4-FFF2-40B4-BE49-F238E27FC236}">
                <a16:creationId xmlns:a16="http://schemas.microsoft.com/office/drawing/2014/main" id="{A96F7307-7862-C9B7-B016-3E11F040B474}"/>
              </a:ext>
            </a:extLst>
          </p:cNvPr>
          <p:cNvSpPr>
            <a:spLocks noGrp="1"/>
          </p:cNvSpPr>
          <p:nvPr>
            <p:ph type="dt" sz="half" idx="10"/>
          </p:nvPr>
        </p:nvSpPr>
        <p:spPr/>
        <p:txBody>
          <a:bodyPr/>
          <a:lstStyle/>
          <a:p>
            <a:fld id="{E29707BB-F259-4D83-839F-2ABE0F4A8C61}" type="datetimeFigureOut">
              <a:rPr lang="en-US" smtClean="0"/>
              <a:t>12/19/2024</a:t>
            </a:fld>
            <a:endParaRPr lang="en-US"/>
          </a:p>
        </p:txBody>
      </p:sp>
      <p:sp>
        <p:nvSpPr>
          <p:cNvPr id="17" name="Footer Placeholder 16">
            <a:extLst>
              <a:ext uri="{FF2B5EF4-FFF2-40B4-BE49-F238E27FC236}">
                <a16:creationId xmlns:a16="http://schemas.microsoft.com/office/drawing/2014/main" id="{E185FE7C-2AD4-E197-B71B-1B014594B5B8}"/>
              </a:ext>
            </a:extLst>
          </p:cNvPr>
          <p:cNvSpPr>
            <a:spLocks noGrp="1"/>
          </p:cNvSpPr>
          <p:nvPr>
            <p:ph type="ftr" sz="quarter" idx="11"/>
          </p:nvPr>
        </p:nvSpPr>
        <p:spPr/>
        <p:txBody>
          <a:bodyPr/>
          <a:lstStyle/>
          <a:p>
            <a:endParaRPr lang="en-US"/>
          </a:p>
        </p:txBody>
      </p:sp>
      <p:sp>
        <p:nvSpPr>
          <p:cNvPr id="18" name="Slide Number Placeholder 17">
            <a:extLst>
              <a:ext uri="{FF2B5EF4-FFF2-40B4-BE49-F238E27FC236}">
                <a16:creationId xmlns:a16="http://schemas.microsoft.com/office/drawing/2014/main" id="{FE2391B9-7AB5-56DF-AFC8-DAC6F96491B9}"/>
              </a:ext>
            </a:extLst>
          </p:cNvPr>
          <p:cNvSpPr>
            <a:spLocks noGrp="1"/>
          </p:cNvSpPr>
          <p:nvPr>
            <p:ph type="sldNum" sz="quarter" idx="12"/>
          </p:nvPr>
        </p:nvSpPr>
        <p:spPr/>
        <p:txBody>
          <a:bodyPr/>
          <a:lstStyle/>
          <a:p>
            <a:fld id="{6866C538-CC72-4FB8-85E1-4D3EC643CF88}" type="slidenum">
              <a:rPr lang="en-US" smtClean="0"/>
              <a:t>‹#›</a:t>
            </a:fld>
            <a:endParaRPr lang="en-US"/>
          </a:p>
        </p:txBody>
      </p:sp>
      <p:pic>
        <p:nvPicPr>
          <p:cNvPr id="5" name="Graphic 4">
            <a:extLst>
              <a:ext uri="{FF2B5EF4-FFF2-40B4-BE49-F238E27FC236}">
                <a16:creationId xmlns:a16="http://schemas.microsoft.com/office/drawing/2014/main" id="{74BDF5DE-DB65-8D90-7C62-333A96BB7A7B}"/>
              </a:ext>
            </a:extLst>
          </p:cNvPr>
          <p:cNvPicPr>
            <a:picLocks noChangeAspect="1"/>
          </p:cNvPicPr>
          <p:nvPr userDrawn="1"/>
        </p:nvPicPr>
        <p:blipFill rotWithShape="1">
          <a:blip r:embed="rId2" cstate="hqprint">
            <a:extLst>
              <a:ext uri="{28A0092B-C50C-407E-A947-70E740481C1C}">
                <a14:useLocalDpi xmlns:a14="http://schemas.microsoft.com/office/drawing/2010/main" val="0"/>
              </a:ext>
              <a:ext uri="{96DAC541-7B7A-43D3-8B79-37D633B846F1}">
                <asvg:svgBlip xmlns:asvg="http://schemas.microsoft.com/office/drawing/2016/SVG/main" r:embed="rId3"/>
              </a:ext>
            </a:extLst>
          </a:blip>
          <a:srcRect l="6199" t="5483" r="49060" b="67217"/>
          <a:stretch/>
        </p:blipFill>
        <p:spPr>
          <a:xfrm>
            <a:off x="1375576" y="407406"/>
            <a:ext cx="1105232" cy="872754"/>
          </a:xfrm>
          <a:prstGeom prst="rect">
            <a:avLst/>
          </a:prstGeom>
        </p:spPr>
      </p:pic>
      <p:sp>
        <p:nvSpPr>
          <p:cNvPr id="13" name="Text Placeholder 12">
            <a:extLst>
              <a:ext uri="{FF2B5EF4-FFF2-40B4-BE49-F238E27FC236}">
                <a16:creationId xmlns:a16="http://schemas.microsoft.com/office/drawing/2014/main" id="{9534FFF5-3AD4-029C-B231-EE279758D96C}"/>
              </a:ext>
            </a:extLst>
          </p:cNvPr>
          <p:cNvSpPr>
            <a:spLocks noGrp="1"/>
          </p:cNvSpPr>
          <p:nvPr>
            <p:ph type="body" sz="quarter" idx="15" hasCustomPrompt="1"/>
          </p:nvPr>
        </p:nvSpPr>
        <p:spPr>
          <a:xfrm>
            <a:off x="1490318" y="1972475"/>
            <a:ext cx="9641179" cy="2267016"/>
          </a:xfrm>
        </p:spPr>
        <p:txBody>
          <a:bodyPr anchor="t" anchorCtr="0"/>
          <a:lstStyle>
            <a:lvl1pPr marL="0" indent="0">
              <a:lnSpc>
                <a:spcPts val="5500"/>
              </a:lnSpc>
              <a:buFontTx/>
              <a:buNone/>
              <a:defRPr sz="5000" baseline="0">
                <a:solidFill>
                  <a:schemeClr val="tx2"/>
                </a:solidFill>
              </a:defRPr>
            </a:lvl1pPr>
            <a:lvl2pPr marL="228600" indent="0">
              <a:buFontTx/>
              <a:buNone/>
              <a:defRPr sz="5000" baseline="0">
                <a:solidFill>
                  <a:schemeClr val="tx2"/>
                </a:solidFill>
              </a:defRPr>
            </a:lvl2pPr>
            <a:lvl3pPr marL="228600" indent="0">
              <a:buFontTx/>
              <a:buNone/>
              <a:defRPr sz="5000" baseline="0">
                <a:solidFill>
                  <a:schemeClr val="tx2"/>
                </a:solidFill>
              </a:defRPr>
            </a:lvl3pPr>
            <a:lvl4pPr marL="228600" indent="0">
              <a:buFontTx/>
              <a:buNone/>
              <a:defRPr sz="5000" baseline="0">
                <a:solidFill>
                  <a:schemeClr val="tx2"/>
                </a:solidFill>
              </a:defRPr>
            </a:lvl4pPr>
            <a:lvl5pPr marL="228600" indent="0">
              <a:buFontTx/>
              <a:buNone/>
              <a:defRPr sz="5000" baseline="0">
                <a:solidFill>
                  <a:schemeClr val="tx2"/>
                </a:solidFill>
              </a:defRPr>
            </a:lvl5pPr>
          </a:lstStyle>
          <a:p>
            <a:pPr lvl="0"/>
            <a:r>
              <a:rPr lang="en-US"/>
              <a:t>Click to edit quote</a:t>
            </a:r>
          </a:p>
        </p:txBody>
      </p:sp>
      <p:sp>
        <p:nvSpPr>
          <p:cNvPr id="19" name="Text Placeholder 18">
            <a:extLst>
              <a:ext uri="{FF2B5EF4-FFF2-40B4-BE49-F238E27FC236}">
                <a16:creationId xmlns:a16="http://schemas.microsoft.com/office/drawing/2014/main" id="{90C4FC97-A722-D9C3-10A4-8C647DD07C44}"/>
              </a:ext>
            </a:extLst>
          </p:cNvPr>
          <p:cNvSpPr>
            <a:spLocks noGrp="1"/>
          </p:cNvSpPr>
          <p:nvPr>
            <p:ph type="body" sz="quarter" idx="16" hasCustomPrompt="1"/>
          </p:nvPr>
        </p:nvSpPr>
        <p:spPr>
          <a:xfrm>
            <a:off x="7861865" y="4478972"/>
            <a:ext cx="3027362" cy="1117600"/>
          </a:xfrm>
        </p:spPr>
        <p:txBody>
          <a:bodyPr/>
          <a:lstStyle>
            <a:lvl1pPr marL="0" indent="0" algn="r">
              <a:buFontTx/>
              <a:buNone/>
              <a:defRPr sz="2400" baseline="0">
                <a:solidFill>
                  <a:schemeClr val="tx2"/>
                </a:solidFill>
              </a:defRPr>
            </a:lvl1pPr>
            <a:lvl2pPr marL="228600" indent="0">
              <a:buFontTx/>
              <a:buNone/>
              <a:defRPr baseline="0">
                <a:solidFill>
                  <a:schemeClr val="tx2"/>
                </a:solidFill>
              </a:defRPr>
            </a:lvl2pPr>
            <a:lvl3pPr marL="228600" indent="0">
              <a:buFontTx/>
              <a:buNone/>
              <a:defRPr baseline="0">
                <a:solidFill>
                  <a:schemeClr val="tx2"/>
                </a:solidFill>
              </a:defRPr>
            </a:lvl3pPr>
            <a:lvl4pPr marL="228600" indent="0">
              <a:buFontTx/>
              <a:buNone/>
              <a:defRPr baseline="0">
                <a:solidFill>
                  <a:schemeClr val="tx2"/>
                </a:solidFill>
              </a:defRPr>
            </a:lvl4pPr>
            <a:lvl5pPr marL="228600" indent="0">
              <a:buFontTx/>
              <a:buNone/>
              <a:defRPr baseline="0">
                <a:solidFill>
                  <a:schemeClr val="tx2"/>
                </a:solidFill>
              </a:defRPr>
            </a:lvl5pPr>
          </a:lstStyle>
          <a:p>
            <a:pPr lvl="0"/>
            <a:r>
              <a:rPr lang="en-US"/>
              <a:t>Click to add name</a:t>
            </a:r>
          </a:p>
        </p:txBody>
      </p:sp>
      <p:pic>
        <p:nvPicPr>
          <p:cNvPr id="2" name="Graphic 12">
            <a:extLst>
              <a:ext uri="{FF2B5EF4-FFF2-40B4-BE49-F238E27FC236}">
                <a16:creationId xmlns:a16="http://schemas.microsoft.com/office/drawing/2014/main" id="{9D076BC5-72ED-A6BF-9002-98AB3902A009}"/>
              </a:ext>
            </a:extLst>
          </p:cNvPr>
          <p:cNvPicPr>
            <a:picLocks noChangeAspect="1"/>
          </p:cNvPicPr>
          <p:nvPr userDrawn="1"/>
        </p:nvPicPr>
        <p:blipFill>
          <a:blip r:embed="rId4" cstate="hqprint">
            <a:extLst>
              <a:ext uri="{28A0092B-C50C-407E-A947-70E740481C1C}">
                <a14:useLocalDpi xmlns:a14="http://schemas.microsoft.com/office/drawing/2010/main" val="0"/>
              </a:ext>
            </a:extLst>
          </a:blip>
          <a:srcRect/>
          <a:stretch/>
        </p:blipFill>
        <p:spPr>
          <a:xfrm>
            <a:off x="9696141" y="6184877"/>
            <a:ext cx="2143243" cy="539071"/>
          </a:xfrm>
          <a:prstGeom prst="rect">
            <a:avLst/>
          </a:prstGeom>
        </p:spPr>
      </p:pic>
    </p:spTree>
    <p:extLst>
      <p:ext uri="{BB962C8B-B14F-4D97-AF65-F5344CB8AC3E}">
        <p14:creationId xmlns:p14="http://schemas.microsoft.com/office/powerpoint/2010/main" val="215104510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End slide">
    <p:bg>
      <p:bgPr>
        <a:solidFill>
          <a:schemeClr val="bg1"/>
        </a:solidFill>
        <a:effectLst/>
      </p:bgPr>
    </p:bg>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A85BB161-9511-37BF-CFA5-978A4331C148}"/>
              </a:ext>
            </a:extLst>
          </p:cNvPr>
          <p:cNvSpPr/>
          <p:nvPr/>
        </p:nvSpPr>
        <p:spPr>
          <a:xfrm>
            <a:off x="0" y="0"/>
            <a:ext cx="3604846" cy="139797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extLst>
              <a:ext uri="{FF2B5EF4-FFF2-40B4-BE49-F238E27FC236}">
                <a16:creationId xmlns:a16="http://schemas.microsoft.com/office/drawing/2014/main" id="{2C3F0808-42D4-F9CA-8423-F986453CFE20}"/>
              </a:ext>
            </a:extLst>
          </p:cNvPr>
          <p:cNvSpPr/>
          <p:nvPr/>
        </p:nvSpPr>
        <p:spPr>
          <a:xfrm>
            <a:off x="0" y="1397976"/>
            <a:ext cx="3604846" cy="473494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D63BA47F-C00E-47CB-49A8-D38CFFD44ABA}"/>
              </a:ext>
            </a:extLst>
          </p:cNvPr>
          <p:cNvSpPr/>
          <p:nvPr/>
        </p:nvSpPr>
        <p:spPr>
          <a:xfrm>
            <a:off x="0" y="6132920"/>
            <a:ext cx="3604846" cy="58086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C5E7A0A2-7B63-423C-6F6E-45F5FCD1CCFE}"/>
              </a:ext>
            </a:extLst>
          </p:cNvPr>
          <p:cNvSpPr/>
          <p:nvPr/>
        </p:nvSpPr>
        <p:spPr>
          <a:xfrm>
            <a:off x="0" y="6713789"/>
            <a:ext cx="3604846" cy="144214"/>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E487A5D5-C41D-4812-EF47-59722D273E1B}"/>
              </a:ext>
            </a:extLst>
          </p:cNvPr>
          <p:cNvSpPr/>
          <p:nvPr/>
        </p:nvSpPr>
        <p:spPr>
          <a:xfrm>
            <a:off x="11391900" y="0"/>
            <a:ext cx="800100" cy="139797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8729D16B-3F8C-BD7E-E229-9B0C0DE5B904}"/>
              </a:ext>
            </a:extLst>
          </p:cNvPr>
          <p:cNvSpPr/>
          <p:nvPr/>
        </p:nvSpPr>
        <p:spPr>
          <a:xfrm>
            <a:off x="11391900" y="1397976"/>
            <a:ext cx="800100" cy="473494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36C2116E-AC6B-7EDF-1EE4-D2F4426702EE}"/>
              </a:ext>
            </a:extLst>
          </p:cNvPr>
          <p:cNvSpPr/>
          <p:nvPr/>
        </p:nvSpPr>
        <p:spPr>
          <a:xfrm>
            <a:off x="11391900" y="6132920"/>
            <a:ext cx="800100" cy="58086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EE0A1199-9619-3B7B-BBD1-61DF137F6015}"/>
              </a:ext>
            </a:extLst>
          </p:cNvPr>
          <p:cNvSpPr/>
          <p:nvPr/>
        </p:nvSpPr>
        <p:spPr>
          <a:xfrm>
            <a:off x="11391900" y="6713789"/>
            <a:ext cx="800100" cy="144214"/>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Graphic 12">
            <a:extLst>
              <a:ext uri="{FF2B5EF4-FFF2-40B4-BE49-F238E27FC236}">
                <a16:creationId xmlns:a16="http://schemas.microsoft.com/office/drawing/2014/main" id="{CD9E246B-DD1A-E5A2-3FE7-A5FEA8104EE1}"/>
              </a:ext>
            </a:extLst>
          </p:cNvPr>
          <p:cNvPicPr>
            <a:picLocks noChangeAspect="1"/>
          </p:cNvPicPr>
          <p:nvPr userDrawn="1"/>
        </p:nvPicPr>
        <p:blipFill>
          <a:blip r:embed="rId2" cstate="hqprint">
            <a:extLst>
              <a:ext uri="{28A0092B-C50C-407E-A947-70E740481C1C}">
                <a14:useLocalDpi xmlns:a14="http://schemas.microsoft.com/office/drawing/2010/main" val="0"/>
              </a:ext>
            </a:extLst>
          </a:blip>
          <a:srcRect/>
          <a:stretch/>
        </p:blipFill>
        <p:spPr>
          <a:xfrm>
            <a:off x="5336132" y="3053788"/>
            <a:ext cx="2983539" cy="750423"/>
          </a:xfrm>
          <a:prstGeom prst="rect">
            <a:avLst/>
          </a:prstGeom>
        </p:spPr>
      </p:pic>
      <p:pic>
        <p:nvPicPr>
          <p:cNvPr id="4" name="Picture 3" descr="A green and black sign with white text&#10;&#10;Description automatically generated with low confidence">
            <a:extLst>
              <a:ext uri="{FF2B5EF4-FFF2-40B4-BE49-F238E27FC236}">
                <a16:creationId xmlns:a16="http://schemas.microsoft.com/office/drawing/2014/main" id="{6EA55715-3187-059A-A2D3-134781912EAF}"/>
              </a:ext>
            </a:extLst>
          </p:cNvPr>
          <p:cNvPicPr>
            <a:picLocks noChangeAspect="1"/>
          </p:cNvPicPr>
          <p:nvPr userDrawn="1"/>
        </p:nvPicPr>
        <p:blipFill>
          <a:blip r:embed="rId3" cstate="hqprint">
            <a:extLst>
              <a:ext uri="{28A0092B-C50C-407E-A947-70E740481C1C}">
                <a14:useLocalDpi xmlns:a14="http://schemas.microsoft.com/office/drawing/2010/main" val="0"/>
              </a:ext>
            </a:extLst>
          </a:blip>
          <a:stretch>
            <a:fillRect/>
          </a:stretch>
        </p:blipFill>
        <p:spPr>
          <a:xfrm>
            <a:off x="8616772" y="3056184"/>
            <a:ext cx="933717" cy="748027"/>
          </a:xfrm>
          <a:prstGeom prst="rect">
            <a:avLst/>
          </a:prstGeom>
        </p:spPr>
      </p:pic>
    </p:spTree>
    <p:extLst>
      <p:ext uri="{BB962C8B-B14F-4D97-AF65-F5344CB8AC3E}">
        <p14:creationId xmlns:p14="http://schemas.microsoft.com/office/powerpoint/2010/main" val="3876674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Optional slide A">
    <p:spTree>
      <p:nvGrpSpPr>
        <p:cNvPr id="1" name=""/>
        <p:cNvGrpSpPr/>
        <p:nvPr/>
      </p:nvGrpSpPr>
      <p:grpSpPr>
        <a:xfrm>
          <a:off x="0" y="0"/>
          <a:ext cx="0" cy="0"/>
          <a:chOff x="0" y="0"/>
          <a:chExt cx="0" cy="0"/>
        </a:xfrm>
      </p:grpSpPr>
      <p:sp>
        <p:nvSpPr>
          <p:cNvPr id="7" name="Date Placeholder 6">
            <a:extLst>
              <a:ext uri="{FF2B5EF4-FFF2-40B4-BE49-F238E27FC236}">
                <a16:creationId xmlns:a16="http://schemas.microsoft.com/office/drawing/2014/main" id="{B4631687-903D-FA29-CAE3-94E6CFF14BBB}"/>
              </a:ext>
            </a:extLst>
          </p:cNvPr>
          <p:cNvSpPr>
            <a:spLocks noGrp="1"/>
          </p:cNvSpPr>
          <p:nvPr>
            <p:ph type="dt" sz="half" idx="10"/>
          </p:nvPr>
        </p:nvSpPr>
        <p:spPr/>
        <p:txBody>
          <a:bodyPr/>
          <a:lstStyle/>
          <a:p>
            <a:fld id="{E29707BB-F259-4D83-839F-2ABE0F4A8C61}" type="datetimeFigureOut">
              <a:rPr lang="en-US" smtClean="0"/>
              <a:t>12/19/2024</a:t>
            </a:fld>
            <a:endParaRPr lang="en-US"/>
          </a:p>
        </p:txBody>
      </p:sp>
      <p:sp>
        <p:nvSpPr>
          <p:cNvPr id="8" name="Footer Placeholder 7">
            <a:extLst>
              <a:ext uri="{FF2B5EF4-FFF2-40B4-BE49-F238E27FC236}">
                <a16:creationId xmlns:a16="http://schemas.microsoft.com/office/drawing/2014/main" id="{2AA5FF12-EABD-8B32-D162-0945BA31F194}"/>
              </a:ext>
            </a:extLst>
          </p:cNvPr>
          <p:cNvSpPr>
            <a:spLocks noGrp="1"/>
          </p:cNvSpPr>
          <p:nvPr>
            <p:ph type="ftr" sz="quarter" idx="11"/>
          </p:nvPr>
        </p:nvSpPr>
        <p:spPr/>
        <p:txBody>
          <a:bodyPr/>
          <a:lstStyle/>
          <a:p>
            <a:endParaRPr lang="en-US" dirty="0"/>
          </a:p>
        </p:txBody>
      </p:sp>
      <p:sp>
        <p:nvSpPr>
          <p:cNvPr id="9" name="Slide Number Placeholder 8">
            <a:extLst>
              <a:ext uri="{FF2B5EF4-FFF2-40B4-BE49-F238E27FC236}">
                <a16:creationId xmlns:a16="http://schemas.microsoft.com/office/drawing/2014/main" id="{5F658AD2-E119-966A-628A-0EF6768EE9E4}"/>
              </a:ext>
            </a:extLst>
          </p:cNvPr>
          <p:cNvSpPr>
            <a:spLocks noGrp="1"/>
          </p:cNvSpPr>
          <p:nvPr>
            <p:ph type="sldNum" sz="quarter" idx="12"/>
          </p:nvPr>
        </p:nvSpPr>
        <p:spPr/>
        <p:txBody>
          <a:bodyPr/>
          <a:lstStyle/>
          <a:p>
            <a:fld id="{6866C538-CC72-4FB8-85E1-4D3EC643CF88}" type="slidenum">
              <a:rPr lang="en-US" smtClean="0"/>
              <a:t>‹#›</a:t>
            </a:fld>
            <a:endParaRPr lang="en-US"/>
          </a:p>
        </p:txBody>
      </p:sp>
      <p:sp>
        <p:nvSpPr>
          <p:cNvPr id="10" name="Title 1">
            <a:extLst>
              <a:ext uri="{FF2B5EF4-FFF2-40B4-BE49-F238E27FC236}">
                <a16:creationId xmlns:a16="http://schemas.microsoft.com/office/drawing/2014/main" id="{5D3B7760-81ED-7206-2D52-1C773DE6223F}"/>
              </a:ext>
            </a:extLst>
          </p:cNvPr>
          <p:cNvSpPr txBox="1">
            <a:spLocks/>
          </p:cNvSpPr>
          <p:nvPr/>
        </p:nvSpPr>
        <p:spPr>
          <a:xfrm>
            <a:off x="1482639" y="3955160"/>
            <a:ext cx="9845550" cy="1158265"/>
          </a:xfrm>
          <a:prstGeom prst="rect">
            <a:avLst/>
          </a:prstGeom>
        </p:spPr>
        <p:txBody>
          <a:bodyPr vert="horz" lIns="91440" tIns="45720" rIns="91440" bIns="45720" rtlCol="0" anchor="t" anchorCtr="0">
            <a:noAutofit/>
          </a:bodyPr>
          <a:lstStyle>
            <a:lvl1pPr algn="l" defTabSz="914400" rtl="0" eaLnBrk="1" latinLnBrk="0" hangingPunct="1">
              <a:lnSpc>
                <a:spcPct val="90000"/>
              </a:lnSpc>
              <a:spcBef>
                <a:spcPct val="0"/>
              </a:spcBef>
              <a:buNone/>
              <a:defRPr sz="4000" kern="1200" baseline="0">
                <a:solidFill>
                  <a:schemeClr val="tx2"/>
                </a:solidFill>
                <a:latin typeface="+mn-lt"/>
                <a:ea typeface="+mj-ea"/>
                <a:cs typeface="+mj-cs"/>
              </a:defRPr>
            </a:lvl1pPr>
          </a:lstStyle>
          <a:p>
            <a:r>
              <a:rPr lang="en-US" dirty="0"/>
              <a:t>Click to edit slide title</a:t>
            </a:r>
          </a:p>
        </p:txBody>
      </p:sp>
      <p:sp>
        <p:nvSpPr>
          <p:cNvPr id="11" name="Subtitle 2">
            <a:extLst>
              <a:ext uri="{FF2B5EF4-FFF2-40B4-BE49-F238E27FC236}">
                <a16:creationId xmlns:a16="http://schemas.microsoft.com/office/drawing/2014/main" id="{18069BA6-7B86-AAF1-0259-0E34177D9FBF}"/>
              </a:ext>
            </a:extLst>
          </p:cNvPr>
          <p:cNvSpPr>
            <a:spLocks noGrp="1"/>
          </p:cNvSpPr>
          <p:nvPr>
            <p:ph type="subTitle" idx="1"/>
          </p:nvPr>
        </p:nvSpPr>
        <p:spPr>
          <a:xfrm>
            <a:off x="1482639" y="4987185"/>
            <a:ext cx="6633527" cy="481074"/>
          </a:xfrm>
        </p:spPr>
        <p:txBody>
          <a:bodyPr>
            <a:noAutofit/>
          </a:bodyPr>
          <a:lstStyle>
            <a:lvl1pPr marL="0" indent="0" algn="l">
              <a:buNone/>
              <a:defRPr sz="3200" baseline="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Tree>
    <p:extLst>
      <p:ext uri="{BB962C8B-B14F-4D97-AF65-F5344CB8AC3E}">
        <p14:creationId xmlns:p14="http://schemas.microsoft.com/office/powerpoint/2010/main" val="31128648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Optional Slide B">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72DBEC8C-0D20-A268-52DB-BA91537EBC55}"/>
              </a:ext>
            </a:extLst>
          </p:cNvPr>
          <p:cNvSpPr>
            <a:spLocks noGrp="1"/>
          </p:cNvSpPr>
          <p:nvPr>
            <p:ph type="dt" sz="half" idx="10"/>
          </p:nvPr>
        </p:nvSpPr>
        <p:spPr/>
        <p:txBody>
          <a:bodyPr/>
          <a:lstStyle/>
          <a:p>
            <a:fld id="{E29707BB-F259-4D83-839F-2ABE0F4A8C61}" type="datetimeFigureOut">
              <a:rPr lang="en-US" smtClean="0"/>
              <a:t>12/19/2024</a:t>
            </a:fld>
            <a:endParaRPr lang="en-US"/>
          </a:p>
        </p:txBody>
      </p:sp>
      <p:sp>
        <p:nvSpPr>
          <p:cNvPr id="6" name="Footer Placeholder 5">
            <a:extLst>
              <a:ext uri="{FF2B5EF4-FFF2-40B4-BE49-F238E27FC236}">
                <a16:creationId xmlns:a16="http://schemas.microsoft.com/office/drawing/2014/main" id="{31718F3F-1E39-60B5-3A1F-F9AD9129938E}"/>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AF959F59-4699-BD10-B5DF-0297C51DD4F6}"/>
              </a:ext>
            </a:extLst>
          </p:cNvPr>
          <p:cNvSpPr>
            <a:spLocks noGrp="1"/>
          </p:cNvSpPr>
          <p:nvPr>
            <p:ph type="sldNum" sz="quarter" idx="12"/>
          </p:nvPr>
        </p:nvSpPr>
        <p:spPr/>
        <p:txBody>
          <a:bodyPr/>
          <a:lstStyle/>
          <a:p>
            <a:fld id="{6866C538-CC72-4FB8-85E1-4D3EC643CF88}" type="slidenum">
              <a:rPr lang="en-US" smtClean="0"/>
              <a:t>‹#›</a:t>
            </a:fld>
            <a:endParaRPr lang="en-US"/>
          </a:p>
        </p:txBody>
      </p:sp>
      <p:sp>
        <p:nvSpPr>
          <p:cNvPr id="9" name="Title 8">
            <a:extLst>
              <a:ext uri="{FF2B5EF4-FFF2-40B4-BE49-F238E27FC236}">
                <a16:creationId xmlns:a16="http://schemas.microsoft.com/office/drawing/2014/main" id="{71FBE379-707C-15C3-FF7D-C1F6741C7B02}"/>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28103335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Optional Slide C">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0285C15C-4CAA-D237-97EB-3EEEE3356B3E}"/>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FD214B2D-1E10-448B-5C05-81A1249CB889}"/>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747C3EC0-5FD1-9189-BD2D-D7E02EDC6D04}"/>
              </a:ext>
            </a:extLst>
          </p:cNvPr>
          <p:cNvSpPr>
            <a:spLocks noGrp="1"/>
          </p:cNvSpPr>
          <p:nvPr>
            <p:ph type="dt" sz="half" idx="10"/>
          </p:nvPr>
        </p:nvSpPr>
        <p:spPr/>
        <p:txBody>
          <a:bodyPr/>
          <a:lstStyle/>
          <a:p>
            <a:fld id="{E29707BB-F259-4D83-839F-2ABE0F4A8C61}" type="datetimeFigureOut">
              <a:rPr lang="en-US" smtClean="0"/>
              <a:t>12/19/2024</a:t>
            </a:fld>
            <a:endParaRPr lang="en-US"/>
          </a:p>
        </p:txBody>
      </p:sp>
      <p:sp>
        <p:nvSpPr>
          <p:cNvPr id="8" name="Footer Placeholder 7">
            <a:extLst>
              <a:ext uri="{FF2B5EF4-FFF2-40B4-BE49-F238E27FC236}">
                <a16:creationId xmlns:a16="http://schemas.microsoft.com/office/drawing/2014/main" id="{7649205E-62D6-55A8-CC8F-CE5BE887329C}"/>
              </a:ext>
            </a:extLst>
          </p:cNvPr>
          <p:cNvSpPr>
            <a:spLocks noGrp="1"/>
          </p:cNvSpPr>
          <p:nvPr>
            <p:ph type="ftr" sz="quarter" idx="11"/>
          </p:nvPr>
        </p:nvSpPr>
        <p:spPr/>
        <p:txBody>
          <a:bodyPr/>
          <a:lstStyle/>
          <a:p>
            <a:endParaRPr lang="en-US" dirty="0"/>
          </a:p>
        </p:txBody>
      </p:sp>
      <p:sp>
        <p:nvSpPr>
          <p:cNvPr id="9" name="Slide Number Placeholder 8">
            <a:extLst>
              <a:ext uri="{FF2B5EF4-FFF2-40B4-BE49-F238E27FC236}">
                <a16:creationId xmlns:a16="http://schemas.microsoft.com/office/drawing/2014/main" id="{40113078-502B-0587-8EED-1EE67885A878}"/>
              </a:ext>
            </a:extLst>
          </p:cNvPr>
          <p:cNvSpPr>
            <a:spLocks noGrp="1"/>
          </p:cNvSpPr>
          <p:nvPr>
            <p:ph type="sldNum" sz="quarter" idx="12"/>
          </p:nvPr>
        </p:nvSpPr>
        <p:spPr/>
        <p:txBody>
          <a:bodyPr/>
          <a:lstStyle/>
          <a:p>
            <a:fld id="{6866C538-CC72-4FB8-85E1-4D3EC643CF88}" type="slidenum">
              <a:rPr lang="en-US" smtClean="0"/>
              <a:t>‹#›</a:t>
            </a:fld>
            <a:endParaRPr lang="en-US"/>
          </a:p>
        </p:txBody>
      </p:sp>
    </p:spTree>
    <p:extLst>
      <p:ext uri="{BB962C8B-B14F-4D97-AF65-F5344CB8AC3E}">
        <p14:creationId xmlns:p14="http://schemas.microsoft.com/office/powerpoint/2010/main" val="364331185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Chapter Slide Slide White">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79E271-928F-15CD-4895-1399C9F9D4E4}"/>
              </a:ext>
            </a:extLst>
          </p:cNvPr>
          <p:cNvSpPr>
            <a:spLocks noGrp="1"/>
          </p:cNvSpPr>
          <p:nvPr>
            <p:ph type="ctrTitle"/>
          </p:nvPr>
        </p:nvSpPr>
        <p:spPr>
          <a:xfrm>
            <a:off x="1441445" y="1265424"/>
            <a:ext cx="7223161" cy="2788275"/>
          </a:xfrm>
        </p:spPr>
        <p:txBody>
          <a:bodyPr anchor="t" anchorCtr="0">
            <a:noAutofit/>
          </a:bodyPr>
          <a:lstStyle>
            <a:lvl1pPr algn="l">
              <a:lnSpc>
                <a:spcPts val="7000"/>
              </a:lnSpc>
              <a:defRPr sz="7000" baseline="0">
                <a:solidFill>
                  <a:schemeClr val="tx2"/>
                </a:solidFill>
                <a:latin typeface="+mn-lt"/>
              </a:defRPr>
            </a:lvl1pPr>
          </a:lstStyle>
          <a:p>
            <a:r>
              <a:rPr lang="en-US"/>
              <a:t>Click to edit Master title style</a:t>
            </a:r>
            <a:endParaRPr lang="en-US" dirty="0"/>
          </a:p>
        </p:txBody>
      </p:sp>
      <p:sp>
        <p:nvSpPr>
          <p:cNvPr id="12" name="Rectangle 11">
            <a:extLst>
              <a:ext uri="{FF2B5EF4-FFF2-40B4-BE49-F238E27FC236}">
                <a16:creationId xmlns:a16="http://schemas.microsoft.com/office/drawing/2014/main" id="{D585FAA7-2051-0896-BB1B-6A98D09F4D61}"/>
              </a:ext>
            </a:extLst>
          </p:cNvPr>
          <p:cNvSpPr/>
          <p:nvPr/>
        </p:nvSpPr>
        <p:spPr>
          <a:xfrm>
            <a:off x="1600930" y="761905"/>
            <a:ext cx="1261769" cy="17477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extLst>
              <a:ext uri="{FF2B5EF4-FFF2-40B4-BE49-F238E27FC236}">
                <a16:creationId xmlns:a16="http://schemas.microsoft.com/office/drawing/2014/main" id="{22A5B49E-E5F9-FA2F-C02A-B61A20453106}"/>
              </a:ext>
            </a:extLst>
          </p:cNvPr>
          <p:cNvSpPr/>
          <p:nvPr/>
        </p:nvSpPr>
        <p:spPr>
          <a:xfrm>
            <a:off x="0" y="0"/>
            <a:ext cx="800100" cy="40740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51A0B3FE-8AAD-BF30-8FD2-0754DA6931EA}"/>
              </a:ext>
            </a:extLst>
          </p:cNvPr>
          <p:cNvSpPr/>
          <p:nvPr/>
        </p:nvSpPr>
        <p:spPr>
          <a:xfrm>
            <a:off x="0" y="407405"/>
            <a:ext cx="800100" cy="572551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7FF3E31D-07D4-CEDE-63CF-54435160562B}"/>
              </a:ext>
            </a:extLst>
          </p:cNvPr>
          <p:cNvSpPr/>
          <p:nvPr/>
        </p:nvSpPr>
        <p:spPr>
          <a:xfrm>
            <a:off x="0" y="6132920"/>
            <a:ext cx="800100" cy="58086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F733B7FE-6977-392D-45FB-1B50BA99EE9F}"/>
              </a:ext>
            </a:extLst>
          </p:cNvPr>
          <p:cNvSpPr/>
          <p:nvPr/>
        </p:nvSpPr>
        <p:spPr>
          <a:xfrm>
            <a:off x="0" y="6713789"/>
            <a:ext cx="800100" cy="144214"/>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Date Placeholder 15">
            <a:extLst>
              <a:ext uri="{FF2B5EF4-FFF2-40B4-BE49-F238E27FC236}">
                <a16:creationId xmlns:a16="http://schemas.microsoft.com/office/drawing/2014/main" id="{A96F7307-7862-C9B7-B016-3E11F040B474}"/>
              </a:ext>
            </a:extLst>
          </p:cNvPr>
          <p:cNvSpPr>
            <a:spLocks noGrp="1"/>
          </p:cNvSpPr>
          <p:nvPr>
            <p:ph type="dt" sz="half" idx="10"/>
          </p:nvPr>
        </p:nvSpPr>
        <p:spPr/>
        <p:txBody>
          <a:bodyPr/>
          <a:lstStyle/>
          <a:p>
            <a:fld id="{E29707BB-F259-4D83-839F-2ABE0F4A8C61}" type="datetimeFigureOut">
              <a:rPr lang="en-US" smtClean="0"/>
              <a:t>12/19/2024</a:t>
            </a:fld>
            <a:endParaRPr lang="en-US"/>
          </a:p>
        </p:txBody>
      </p:sp>
      <p:sp>
        <p:nvSpPr>
          <p:cNvPr id="17" name="Footer Placeholder 16">
            <a:extLst>
              <a:ext uri="{FF2B5EF4-FFF2-40B4-BE49-F238E27FC236}">
                <a16:creationId xmlns:a16="http://schemas.microsoft.com/office/drawing/2014/main" id="{E185FE7C-2AD4-E197-B71B-1B014594B5B8}"/>
              </a:ext>
            </a:extLst>
          </p:cNvPr>
          <p:cNvSpPr>
            <a:spLocks noGrp="1"/>
          </p:cNvSpPr>
          <p:nvPr>
            <p:ph type="ftr" sz="quarter" idx="11"/>
          </p:nvPr>
        </p:nvSpPr>
        <p:spPr/>
        <p:txBody>
          <a:bodyPr/>
          <a:lstStyle/>
          <a:p>
            <a:endParaRPr lang="en-US" dirty="0"/>
          </a:p>
        </p:txBody>
      </p:sp>
      <p:sp>
        <p:nvSpPr>
          <p:cNvPr id="18" name="Slide Number Placeholder 17">
            <a:extLst>
              <a:ext uri="{FF2B5EF4-FFF2-40B4-BE49-F238E27FC236}">
                <a16:creationId xmlns:a16="http://schemas.microsoft.com/office/drawing/2014/main" id="{FE2391B9-7AB5-56DF-AFC8-DAC6F96491B9}"/>
              </a:ext>
            </a:extLst>
          </p:cNvPr>
          <p:cNvSpPr>
            <a:spLocks noGrp="1"/>
          </p:cNvSpPr>
          <p:nvPr>
            <p:ph type="sldNum" sz="quarter" idx="12"/>
          </p:nvPr>
        </p:nvSpPr>
        <p:spPr/>
        <p:txBody>
          <a:bodyPr/>
          <a:lstStyle/>
          <a:p>
            <a:fld id="{6866C538-CC72-4FB8-85E1-4D3EC643CF88}" type="slidenum">
              <a:rPr lang="en-US" smtClean="0"/>
              <a:t>‹#›</a:t>
            </a:fld>
            <a:endParaRPr lang="en-US"/>
          </a:p>
        </p:txBody>
      </p:sp>
      <p:pic>
        <p:nvPicPr>
          <p:cNvPr id="6" name="Graphic 12">
            <a:extLst>
              <a:ext uri="{FF2B5EF4-FFF2-40B4-BE49-F238E27FC236}">
                <a16:creationId xmlns:a16="http://schemas.microsoft.com/office/drawing/2014/main" id="{8936DC9F-8FA6-9298-65B7-1902E5E5F460}"/>
              </a:ext>
            </a:extLst>
          </p:cNvPr>
          <p:cNvPicPr>
            <a:picLocks noChangeAspect="1"/>
          </p:cNvPicPr>
          <p:nvPr userDrawn="1"/>
        </p:nvPicPr>
        <p:blipFill>
          <a:blip r:embed="rId2" cstate="hqprint">
            <a:extLst>
              <a:ext uri="{28A0092B-C50C-407E-A947-70E740481C1C}">
                <a14:useLocalDpi xmlns:a14="http://schemas.microsoft.com/office/drawing/2010/main" val="0"/>
              </a:ext>
            </a:extLst>
          </a:blip>
          <a:srcRect/>
          <a:stretch/>
        </p:blipFill>
        <p:spPr>
          <a:xfrm>
            <a:off x="8995101" y="6184877"/>
            <a:ext cx="2143243" cy="539071"/>
          </a:xfrm>
          <a:prstGeom prst="rect">
            <a:avLst/>
          </a:prstGeom>
        </p:spPr>
      </p:pic>
      <p:pic>
        <p:nvPicPr>
          <p:cNvPr id="3" name="Picture 2" descr="A green and black sign with white text&#10;&#10;Description automatically generated with low confidence">
            <a:extLst>
              <a:ext uri="{FF2B5EF4-FFF2-40B4-BE49-F238E27FC236}">
                <a16:creationId xmlns:a16="http://schemas.microsoft.com/office/drawing/2014/main" id="{C828B5EC-A0E9-D57F-F12B-04DDDD5E9FED}"/>
              </a:ext>
            </a:extLst>
          </p:cNvPr>
          <p:cNvPicPr>
            <a:picLocks noChangeAspect="1"/>
          </p:cNvPicPr>
          <p:nvPr userDrawn="1"/>
        </p:nvPicPr>
        <p:blipFill>
          <a:blip r:embed="rId3" cstate="hqprint">
            <a:extLst>
              <a:ext uri="{28A0092B-C50C-407E-A947-70E740481C1C}">
                <a14:useLocalDpi xmlns:a14="http://schemas.microsoft.com/office/drawing/2010/main" val="0"/>
              </a:ext>
            </a:extLst>
          </a:blip>
          <a:stretch>
            <a:fillRect/>
          </a:stretch>
        </p:blipFill>
        <p:spPr>
          <a:xfrm>
            <a:off x="11341982" y="6186395"/>
            <a:ext cx="658314" cy="527394"/>
          </a:xfrm>
          <a:prstGeom prst="rect">
            <a:avLst/>
          </a:prstGeom>
        </p:spPr>
      </p:pic>
    </p:spTree>
    <p:extLst>
      <p:ext uri="{BB962C8B-B14F-4D97-AF65-F5344CB8AC3E}">
        <p14:creationId xmlns:p14="http://schemas.microsoft.com/office/powerpoint/2010/main" val="137609367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2 column Slide">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8D02CC-B17D-BFA8-A270-645E5F78BCA1}"/>
              </a:ext>
            </a:extLst>
          </p:cNvPr>
          <p:cNvSpPr>
            <a:spLocks noGrp="1"/>
          </p:cNvSpPr>
          <p:nvPr>
            <p:ph type="title" hasCustomPrompt="1"/>
          </p:nvPr>
        </p:nvSpPr>
        <p:spPr>
          <a:xfrm>
            <a:off x="1494132" y="639611"/>
            <a:ext cx="10218292" cy="1158265"/>
          </a:xfrm>
        </p:spPr>
        <p:txBody>
          <a:bodyPr anchor="t" anchorCtr="0">
            <a:noAutofit/>
          </a:bodyPr>
          <a:lstStyle>
            <a:lvl1pPr>
              <a:defRPr sz="4000" baseline="0">
                <a:latin typeface="+mn-lt"/>
              </a:defRPr>
            </a:lvl1pPr>
          </a:lstStyle>
          <a:p>
            <a:r>
              <a:rPr lang="en-US" dirty="0"/>
              <a:t>Click to edit slide title</a:t>
            </a:r>
          </a:p>
        </p:txBody>
      </p:sp>
      <p:sp>
        <p:nvSpPr>
          <p:cNvPr id="4" name="Date Placeholder 3">
            <a:extLst>
              <a:ext uri="{FF2B5EF4-FFF2-40B4-BE49-F238E27FC236}">
                <a16:creationId xmlns:a16="http://schemas.microsoft.com/office/drawing/2014/main" id="{ABA8BDE4-C76E-EEA3-0996-747F5F118E70}"/>
              </a:ext>
            </a:extLst>
          </p:cNvPr>
          <p:cNvSpPr>
            <a:spLocks noGrp="1"/>
          </p:cNvSpPr>
          <p:nvPr>
            <p:ph type="dt" sz="half" idx="10"/>
          </p:nvPr>
        </p:nvSpPr>
        <p:spPr>
          <a:xfrm>
            <a:off x="1600200" y="6356350"/>
            <a:ext cx="1400452" cy="365125"/>
          </a:xfrm>
          <a:prstGeom prst="rect">
            <a:avLst/>
          </a:prstGeom>
        </p:spPr>
        <p:txBody>
          <a:bodyPr/>
          <a:lstStyle/>
          <a:p>
            <a:fld id="{E29707BB-F259-4D83-839F-2ABE0F4A8C61}" type="datetimeFigureOut">
              <a:rPr lang="en-US" smtClean="0"/>
              <a:t>12/19/2024</a:t>
            </a:fld>
            <a:endParaRPr lang="en-US" dirty="0"/>
          </a:p>
        </p:txBody>
      </p:sp>
      <p:sp>
        <p:nvSpPr>
          <p:cNvPr id="5" name="Footer Placeholder 4">
            <a:extLst>
              <a:ext uri="{FF2B5EF4-FFF2-40B4-BE49-F238E27FC236}">
                <a16:creationId xmlns:a16="http://schemas.microsoft.com/office/drawing/2014/main" id="{C88FFD6C-254B-CDC4-EBB3-9E385D634E4C}"/>
              </a:ext>
            </a:extLst>
          </p:cNvPr>
          <p:cNvSpPr>
            <a:spLocks noGrp="1"/>
          </p:cNvSpPr>
          <p:nvPr>
            <p:ph type="ftr" sz="quarter" idx="11"/>
          </p:nvPr>
        </p:nvSpPr>
        <p:spPr>
          <a:xfrm>
            <a:off x="3000652" y="6356350"/>
            <a:ext cx="4114800" cy="365125"/>
          </a:xfrm>
          <a:prstGeom prst="rect">
            <a:avLst/>
          </a:prstGeom>
        </p:spPr>
        <p:txBody>
          <a:bodyPr/>
          <a:lstStyle/>
          <a:p>
            <a:endParaRPr lang="en-US" dirty="0"/>
          </a:p>
        </p:txBody>
      </p:sp>
      <p:sp>
        <p:nvSpPr>
          <p:cNvPr id="6" name="Slide Number Placeholder 5">
            <a:extLst>
              <a:ext uri="{FF2B5EF4-FFF2-40B4-BE49-F238E27FC236}">
                <a16:creationId xmlns:a16="http://schemas.microsoft.com/office/drawing/2014/main" id="{6BE815FD-0678-E2C6-8289-C8E1B15C9E82}"/>
              </a:ext>
            </a:extLst>
          </p:cNvPr>
          <p:cNvSpPr>
            <a:spLocks noGrp="1"/>
          </p:cNvSpPr>
          <p:nvPr>
            <p:ph type="sldNum" sz="quarter" idx="12"/>
          </p:nvPr>
        </p:nvSpPr>
        <p:spPr>
          <a:xfrm>
            <a:off x="7115452" y="6356350"/>
            <a:ext cx="1083816" cy="365125"/>
          </a:xfrm>
          <a:prstGeom prst="rect">
            <a:avLst/>
          </a:prstGeom>
        </p:spPr>
        <p:txBody>
          <a:bodyPr/>
          <a:lstStyle/>
          <a:p>
            <a:fld id="{6866C538-CC72-4FB8-85E1-4D3EC643CF88}" type="slidenum">
              <a:rPr lang="en-US" smtClean="0"/>
              <a:t>‹#›</a:t>
            </a:fld>
            <a:endParaRPr lang="en-US"/>
          </a:p>
        </p:txBody>
      </p:sp>
      <p:sp>
        <p:nvSpPr>
          <p:cNvPr id="17" name="Text Placeholder 16">
            <a:extLst>
              <a:ext uri="{FF2B5EF4-FFF2-40B4-BE49-F238E27FC236}">
                <a16:creationId xmlns:a16="http://schemas.microsoft.com/office/drawing/2014/main" id="{79CAFFCE-0BA2-B319-26CC-CF826ECB0F11}"/>
              </a:ext>
            </a:extLst>
          </p:cNvPr>
          <p:cNvSpPr>
            <a:spLocks noGrp="1"/>
          </p:cNvSpPr>
          <p:nvPr>
            <p:ph type="body" sz="quarter" idx="16"/>
          </p:nvPr>
        </p:nvSpPr>
        <p:spPr>
          <a:xfrm>
            <a:off x="1517866" y="1920582"/>
            <a:ext cx="4927321" cy="529655"/>
          </a:xfrm>
        </p:spPr>
        <p:txBody>
          <a:bodyPr/>
          <a:lstStyle>
            <a:lvl1pPr marL="0" indent="0">
              <a:lnSpc>
                <a:spcPts val="2000"/>
              </a:lnSpc>
              <a:buFontTx/>
              <a:buNone/>
              <a:defRPr sz="1800" b="1" i="0" baseline="0">
                <a:solidFill>
                  <a:schemeClr val="tx2"/>
                </a:solidFill>
              </a:defRPr>
            </a:lvl1pPr>
            <a:lvl2pPr marL="457200" indent="0">
              <a:buFontTx/>
              <a:buNone/>
              <a:defRPr b="1" i="0" baseline="0">
                <a:solidFill>
                  <a:schemeClr val="tx2"/>
                </a:solidFill>
              </a:defRPr>
            </a:lvl2pPr>
            <a:lvl3pPr marL="914400" indent="0">
              <a:buFontTx/>
              <a:buNone/>
              <a:defRPr b="1" i="0" baseline="0">
                <a:solidFill>
                  <a:schemeClr val="tx2"/>
                </a:solidFill>
              </a:defRPr>
            </a:lvl3pPr>
            <a:lvl4pPr marL="1371600" indent="0">
              <a:buFontTx/>
              <a:buNone/>
              <a:defRPr b="1" i="0" baseline="0">
                <a:solidFill>
                  <a:schemeClr val="tx2"/>
                </a:solidFill>
              </a:defRPr>
            </a:lvl4pPr>
            <a:lvl5pPr marL="1828800" indent="0">
              <a:buFontTx/>
              <a:buNone/>
              <a:defRPr b="1" i="0" baseline="0">
                <a:solidFill>
                  <a:schemeClr val="tx2"/>
                </a:solidFill>
              </a:defRPr>
            </a:lvl5pPr>
          </a:lstStyle>
          <a:p>
            <a:pPr lvl="0"/>
            <a:r>
              <a:rPr lang="en-US"/>
              <a:t>Click to edit Master text styles</a:t>
            </a:r>
          </a:p>
        </p:txBody>
      </p:sp>
      <p:sp>
        <p:nvSpPr>
          <p:cNvPr id="19" name="Text Placeholder 16">
            <a:extLst>
              <a:ext uri="{FF2B5EF4-FFF2-40B4-BE49-F238E27FC236}">
                <a16:creationId xmlns:a16="http://schemas.microsoft.com/office/drawing/2014/main" id="{050B9811-C36C-373F-9AE5-C87FD6AD1407}"/>
              </a:ext>
            </a:extLst>
          </p:cNvPr>
          <p:cNvSpPr>
            <a:spLocks noGrp="1"/>
          </p:cNvSpPr>
          <p:nvPr>
            <p:ph type="body" sz="quarter" idx="18"/>
          </p:nvPr>
        </p:nvSpPr>
        <p:spPr>
          <a:xfrm>
            <a:off x="6605359" y="1920582"/>
            <a:ext cx="5130921" cy="529655"/>
          </a:xfrm>
        </p:spPr>
        <p:txBody>
          <a:bodyPr/>
          <a:lstStyle>
            <a:lvl1pPr marL="0" indent="0">
              <a:lnSpc>
                <a:spcPts val="2000"/>
              </a:lnSpc>
              <a:buFontTx/>
              <a:buNone/>
              <a:defRPr sz="1800" b="1" i="0" baseline="0">
                <a:solidFill>
                  <a:schemeClr val="tx2"/>
                </a:solidFill>
              </a:defRPr>
            </a:lvl1pPr>
            <a:lvl2pPr marL="457200" indent="0">
              <a:buFontTx/>
              <a:buNone/>
              <a:defRPr b="1" i="0" baseline="0">
                <a:solidFill>
                  <a:schemeClr val="tx2"/>
                </a:solidFill>
              </a:defRPr>
            </a:lvl2pPr>
            <a:lvl3pPr marL="914400" indent="0">
              <a:buFontTx/>
              <a:buNone/>
              <a:defRPr b="1" i="0" baseline="0">
                <a:solidFill>
                  <a:schemeClr val="tx2"/>
                </a:solidFill>
              </a:defRPr>
            </a:lvl3pPr>
            <a:lvl4pPr marL="1371600" indent="0">
              <a:buFontTx/>
              <a:buNone/>
              <a:defRPr b="1" i="0" baseline="0">
                <a:solidFill>
                  <a:schemeClr val="tx2"/>
                </a:solidFill>
              </a:defRPr>
            </a:lvl4pPr>
            <a:lvl5pPr marL="1828800" indent="0">
              <a:buFontTx/>
              <a:buNone/>
              <a:defRPr b="1" i="0" baseline="0">
                <a:solidFill>
                  <a:schemeClr val="tx2"/>
                </a:solidFill>
              </a:defRPr>
            </a:lvl5pPr>
          </a:lstStyle>
          <a:p>
            <a:pPr lvl="0"/>
            <a:r>
              <a:rPr lang="en-US"/>
              <a:t>Click to edit Master text styles</a:t>
            </a:r>
          </a:p>
        </p:txBody>
      </p:sp>
      <p:sp>
        <p:nvSpPr>
          <p:cNvPr id="8" name="Rectangle 7">
            <a:extLst>
              <a:ext uri="{FF2B5EF4-FFF2-40B4-BE49-F238E27FC236}">
                <a16:creationId xmlns:a16="http://schemas.microsoft.com/office/drawing/2014/main" id="{8A4762B7-FE48-E246-3A7A-3E6872B2A48A}"/>
              </a:ext>
            </a:extLst>
          </p:cNvPr>
          <p:cNvSpPr/>
          <p:nvPr/>
        </p:nvSpPr>
        <p:spPr>
          <a:xfrm>
            <a:off x="0" y="0"/>
            <a:ext cx="800100" cy="40740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A46AB8EC-7CC5-1C38-EB51-B47703E44B57}"/>
              </a:ext>
            </a:extLst>
          </p:cNvPr>
          <p:cNvSpPr/>
          <p:nvPr/>
        </p:nvSpPr>
        <p:spPr>
          <a:xfrm>
            <a:off x="0" y="407405"/>
            <a:ext cx="800100" cy="572551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A7D75727-F432-3288-93E3-857043617EAA}"/>
              </a:ext>
            </a:extLst>
          </p:cNvPr>
          <p:cNvSpPr/>
          <p:nvPr/>
        </p:nvSpPr>
        <p:spPr>
          <a:xfrm>
            <a:off x="0" y="6132920"/>
            <a:ext cx="800100" cy="58086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518FE1F7-7A3C-A0F3-3885-C3B908758175}"/>
              </a:ext>
            </a:extLst>
          </p:cNvPr>
          <p:cNvSpPr/>
          <p:nvPr/>
        </p:nvSpPr>
        <p:spPr>
          <a:xfrm>
            <a:off x="0" y="6713789"/>
            <a:ext cx="800100" cy="144214"/>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Content Placeholder 20">
            <a:extLst>
              <a:ext uri="{FF2B5EF4-FFF2-40B4-BE49-F238E27FC236}">
                <a16:creationId xmlns:a16="http://schemas.microsoft.com/office/drawing/2014/main" id="{263DC62F-97DA-6BD8-152D-3436EA495535}"/>
              </a:ext>
            </a:extLst>
          </p:cNvPr>
          <p:cNvSpPr>
            <a:spLocks noGrp="1"/>
          </p:cNvSpPr>
          <p:nvPr>
            <p:ph sz="quarter" idx="19"/>
          </p:nvPr>
        </p:nvSpPr>
        <p:spPr>
          <a:xfrm>
            <a:off x="1517866" y="2450236"/>
            <a:ext cx="4927321" cy="321817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3" name="Content Placeholder 22">
            <a:extLst>
              <a:ext uri="{FF2B5EF4-FFF2-40B4-BE49-F238E27FC236}">
                <a16:creationId xmlns:a16="http://schemas.microsoft.com/office/drawing/2014/main" id="{DEC8370A-EE2F-3EC2-C7F3-EFC6F189450C}"/>
              </a:ext>
            </a:extLst>
          </p:cNvPr>
          <p:cNvSpPr>
            <a:spLocks noGrp="1"/>
          </p:cNvSpPr>
          <p:nvPr>
            <p:ph sz="quarter" idx="20"/>
          </p:nvPr>
        </p:nvSpPr>
        <p:spPr>
          <a:xfrm>
            <a:off x="6605359" y="2450237"/>
            <a:ext cx="5130800" cy="321817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9" name="Graphic 12">
            <a:extLst>
              <a:ext uri="{FF2B5EF4-FFF2-40B4-BE49-F238E27FC236}">
                <a16:creationId xmlns:a16="http://schemas.microsoft.com/office/drawing/2014/main" id="{C384431D-CFBF-C1DE-3EBE-B649DEB0417E}"/>
              </a:ext>
            </a:extLst>
          </p:cNvPr>
          <p:cNvPicPr>
            <a:picLocks noChangeAspect="1"/>
          </p:cNvPicPr>
          <p:nvPr userDrawn="1"/>
        </p:nvPicPr>
        <p:blipFill>
          <a:blip r:embed="rId2" cstate="hqprint">
            <a:extLst>
              <a:ext uri="{28A0092B-C50C-407E-A947-70E740481C1C}">
                <a14:useLocalDpi xmlns:a14="http://schemas.microsoft.com/office/drawing/2010/main" val="0"/>
              </a:ext>
            </a:extLst>
          </a:blip>
          <a:srcRect/>
          <a:stretch/>
        </p:blipFill>
        <p:spPr>
          <a:xfrm>
            <a:off x="8995101" y="6184877"/>
            <a:ext cx="2143243" cy="539071"/>
          </a:xfrm>
          <a:prstGeom prst="rect">
            <a:avLst/>
          </a:prstGeom>
        </p:spPr>
      </p:pic>
      <p:pic>
        <p:nvPicPr>
          <p:cNvPr id="11" name="Picture 10" descr="A green and black sign with white text&#10;&#10;Description automatically generated with low confidence">
            <a:extLst>
              <a:ext uri="{FF2B5EF4-FFF2-40B4-BE49-F238E27FC236}">
                <a16:creationId xmlns:a16="http://schemas.microsoft.com/office/drawing/2014/main" id="{11D89228-5AA0-8E64-48CC-2D11B7DC223F}"/>
              </a:ext>
            </a:extLst>
          </p:cNvPr>
          <p:cNvPicPr>
            <a:picLocks noChangeAspect="1"/>
          </p:cNvPicPr>
          <p:nvPr userDrawn="1"/>
        </p:nvPicPr>
        <p:blipFill>
          <a:blip r:embed="rId3" cstate="hqprint">
            <a:extLst>
              <a:ext uri="{28A0092B-C50C-407E-A947-70E740481C1C}">
                <a14:useLocalDpi xmlns:a14="http://schemas.microsoft.com/office/drawing/2010/main" val="0"/>
              </a:ext>
            </a:extLst>
          </a:blip>
          <a:stretch>
            <a:fillRect/>
          </a:stretch>
        </p:blipFill>
        <p:spPr>
          <a:xfrm>
            <a:off x="11341982" y="6186395"/>
            <a:ext cx="658314" cy="527394"/>
          </a:xfrm>
          <a:prstGeom prst="rect">
            <a:avLst/>
          </a:prstGeom>
        </p:spPr>
      </p:pic>
    </p:spTree>
    <p:extLst>
      <p:ext uri="{BB962C8B-B14F-4D97-AF65-F5344CB8AC3E}">
        <p14:creationId xmlns:p14="http://schemas.microsoft.com/office/powerpoint/2010/main" val="189820609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1_3 column Slide">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8D02CC-B17D-BFA8-A270-645E5F78BCA1}"/>
              </a:ext>
            </a:extLst>
          </p:cNvPr>
          <p:cNvSpPr>
            <a:spLocks noGrp="1"/>
          </p:cNvSpPr>
          <p:nvPr>
            <p:ph type="title" hasCustomPrompt="1"/>
          </p:nvPr>
        </p:nvSpPr>
        <p:spPr>
          <a:xfrm>
            <a:off x="1493615" y="635437"/>
            <a:ext cx="9913870" cy="1158265"/>
          </a:xfrm>
        </p:spPr>
        <p:txBody>
          <a:bodyPr anchor="t" anchorCtr="0">
            <a:noAutofit/>
          </a:bodyPr>
          <a:lstStyle>
            <a:lvl1pPr>
              <a:defRPr sz="4000" baseline="0">
                <a:latin typeface="+mn-lt"/>
              </a:defRPr>
            </a:lvl1pPr>
          </a:lstStyle>
          <a:p>
            <a:r>
              <a:rPr lang="en-US" dirty="0"/>
              <a:t>Click to edit slide title</a:t>
            </a:r>
          </a:p>
        </p:txBody>
      </p:sp>
      <p:sp>
        <p:nvSpPr>
          <p:cNvPr id="4" name="Date Placeholder 3">
            <a:extLst>
              <a:ext uri="{FF2B5EF4-FFF2-40B4-BE49-F238E27FC236}">
                <a16:creationId xmlns:a16="http://schemas.microsoft.com/office/drawing/2014/main" id="{ABA8BDE4-C76E-EEA3-0996-747F5F118E70}"/>
              </a:ext>
            </a:extLst>
          </p:cNvPr>
          <p:cNvSpPr>
            <a:spLocks noGrp="1"/>
          </p:cNvSpPr>
          <p:nvPr>
            <p:ph type="dt" sz="half" idx="10"/>
          </p:nvPr>
        </p:nvSpPr>
        <p:spPr>
          <a:xfrm>
            <a:off x="1600200" y="6356350"/>
            <a:ext cx="1400452" cy="365125"/>
          </a:xfrm>
          <a:prstGeom prst="rect">
            <a:avLst/>
          </a:prstGeom>
        </p:spPr>
        <p:txBody>
          <a:bodyPr/>
          <a:lstStyle/>
          <a:p>
            <a:fld id="{E29707BB-F259-4D83-839F-2ABE0F4A8C61}" type="datetimeFigureOut">
              <a:rPr lang="en-US" smtClean="0"/>
              <a:t>12/19/2024</a:t>
            </a:fld>
            <a:endParaRPr lang="en-US" dirty="0"/>
          </a:p>
        </p:txBody>
      </p:sp>
      <p:sp>
        <p:nvSpPr>
          <p:cNvPr id="5" name="Footer Placeholder 4">
            <a:extLst>
              <a:ext uri="{FF2B5EF4-FFF2-40B4-BE49-F238E27FC236}">
                <a16:creationId xmlns:a16="http://schemas.microsoft.com/office/drawing/2014/main" id="{C88FFD6C-254B-CDC4-EBB3-9E385D634E4C}"/>
              </a:ext>
            </a:extLst>
          </p:cNvPr>
          <p:cNvSpPr>
            <a:spLocks noGrp="1"/>
          </p:cNvSpPr>
          <p:nvPr>
            <p:ph type="ftr" sz="quarter" idx="11"/>
          </p:nvPr>
        </p:nvSpPr>
        <p:spPr>
          <a:xfrm>
            <a:off x="3000652" y="6356350"/>
            <a:ext cx="4114800" cy="365125"/>
          </a:xfrm>
          <a:prstGeom prst="rect">
            <a:avLst/>
          </a:prstGeom>
        </p:spPr>
        <p:txBody>
          <a:bodyPr/>
          <a:lstStyle/>
          <a:p>
            <a:endParaRPr lang="en-US" dirty="0"/>
          </a:p>
        </p:txBody>
      </p:sp>
      <p:sp>
        <p:nvSpPr>
          <p:cNvPr id="6" name="Slide Number Placeholder 5">
            <a:extLst>
              <a:ext uri="{FF2B5EF4-FFF2-40B4-BE49-F238E27FC236}">
                <a16:creationId xmlns:a16="http://schemas.microsoft.com/office/drawing/2014/main" id="{6BE815FD-0678-E2C6-8289-C8E1B15C9E82}"/>
              </a:ext>
            </a:extLst>
          </p:cNvPr>
          <p:cNvSpPr>
            <a:spLocks noGrp="1"/>
          </p:cNvSpPr>
          <p:nvPr>
            <p:ph type="sldNum" sz="quarter" idx="12"/>
          </p:nvPr>
        </p:nvSpPr>
        <p:spPr>
          <a:xfrm>
            <a:off x="7115452" y="6356350"/>
            <a:ext cx="1083816" cy="365125"/>
          </a:xfrm>
          <a:prstGeom prst="rect">
            <a:avLst/>
          </a:prstGeom>
        </p:spPr>
        <p:txBody>
          <a:bodyPr/>
          <a:lstStyle/>
          <a:p>
            <a:fld id="{6866C538-CC72-4FB8-85E1-4D3EC643CF88}" type="slidenum">
              <a:rPr lang="en-US" smtClean="0"/>
              <a:t>‹#›</a:t>
            </a:fld>
            <a:endParaRPr lang="en-US"/>
          </a:p>
        </p:txBody>
      </p:sp>
      <p:sp>
        <p:nvSpPr>
          <p:cNvPr id="17" name="Text Placeholder 16">
            <a:extLst>
              <a:ext uri="{FF2B5EF4-FFF2-40B4-BE49-F238E27FC236}">
                <a16:creationId xmlns:a16="http://schemas.microsoft.com/office/drawing/2014/main" id="{79CAFFCE-0BA2-B319-26CC-CF826ECB0F11}"/>
              </a:ext>
            </a:extLst>
          </p:cNvPr>
          <p:cNvSpPr>
            <a:spLocks noGrp="1"/>
          </p:cNvSpPr>
          <p:nvPr>
            <p:ph type="body" sz="quarter" idx="16"/>
          </p:nvPr>
        </p:nvSpPr>
        <p:spPr>
          <a:xfrm>
            <a:off x="1517866" y="1920582"/>
            <a:ext cx="3064073" cy="529655"/>
          </a:xfrm>
        </p:spPr>
        <p:txBody>
          <a:bodyPr/>
          <a:lstStyle>
            <a:lvl1pPr marL="0" indent="0">
              <a:lnSpc>
                <a:spcPts val="2000"/>
              </a:lnSpc>
              <a:buFontTx/>
              <a:buNone/>
              <a:defRPr sz="1800" b="1" i="0" baseline="0">
                <a:solidFill>
                  <a:schemeClr val="tx2"/>
                </a:solidFill>
              </a:defRPr>
            </a:lvl1pPr>
            <a:lvl2pPr marL="457200" indent="0">
              <a:buFontTx/>
              <a:buNone/>
              <a:defRPr b="1" i="0" baseline="0">
                <a:solidFill>
                  <a:schemeClr val="tx2"/>
                </a:solidFill>
              </a:defRPr>
            </a:lvl2pPr>
            <a:lvl3pPr marL="914400" indent="0">
              <a:buFontTx/>
              <a:buNone/>
              <a:defRPr b="1" i="0" baseline="0">
                <a:solidFill>
                  <a:schemeClr val="tx2"/>
                </a:solidFill>
              </a:defRPr>
            </a:lvl3pPr>
            <a:lvl4pPr marL="1371600" indent="0">
              <a:buFontTx/>
              <a:buNone/>
              <a:defRPr b="1" i="0" baseline="0">
                <a:solidFill>
                  <a:schemeClr val="tx2"/>
                </a:solidFill>
              </a:defRPr>
            </a:lvl4pPr>
            <a:lvl5pPr marL="1828800" indent="0">
              <a:buFontTx/>
              <a:buNone/>
              <a:defRPr b="1" i="0" baseline="0">
                <a:solidFill>
                  <a:schemeClr val="tx2"/>
                </a:solidFill>
              </a:defRPr>
            </a:lvl5pPr>
          </a:lstStyle>
          <a:p>
            <a:pPr lvl="0"/>
            <a:r>
              <a:rPr lang="en-US"/>
              <a:t>Click to edit Master text styles</a:t>
            </a:r>
          </a:p>
        </p:txBody>
      </p:sp>
      <p:sp>
        <p:nvSpPr>
          <p:cNvPr id="8" name="Rectangle 7">
            <a:extLst>
              <a:ext uri="{FF2B5EF4-FFF2-40B4-BE49-F238E27FC236}">
                <a16:creationId xmlns:a16="http://schemas.microsoft.com/office/drawing/2014/main" id="{8A4762B7-FE48-E246-3A7A-3E6872B2A48A}"/>
              </a:ext>
            </a:extLst>
          </p:cNvPr>
          <p:cNvSpPr/>
          <p:nvPr/>
        </p:nvSpPr>
        <p:spPr>
          <a:xfrm>
            <a:off x="0" y="0"/>
            <a:ext cx="800100" cy="40740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A46AB8EC-7CC5-1C38-EB51-B47703E44B57}"/>
              </a:ext>
            </a:extLst>
          </p:cNvPr>
          <p:cNvSpPr/>
          <p:nvPr/>
        </p:nvSpPr>
        <p:spPr>
          <a:xfrm>
            <a:off x="0" y="407405"/>
            <a:ext cx="800100" cy="572551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A7D75727-F432-3288-93E3-857043617EAA}"/>
              </a:ext>
            </a:extLst>
          </p:cNvPr>
          <p:cNvSpPr/>
          <p:nvPr/>
        </p:nvSpPr>
        <p:spPr>
          <a:xfrm>
            <a:off x="0" y="6132920"/>
            <a:ext cx="800100" cy="58086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518FE1F7-7A3C-A0F3-3885-C3B908758175}"/>
              </a:ext>
            </a:extLst>
          </p:cNvPr>
          <p:cNvSpPr/>
          <p:nvPr/>
        </p:nvSpPr>
        <p:spPr>
          <a:xfrm>
            <a:off x="0" y="6713789"/>
            <a:ext cx="800100" cy="144214"/>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Content Placeholder 20">
            <a:extLst>
              <a:ext uri="{FF2B5EF4-FFF2-40B4-BE49-F238E27FC236}">
                <a16:creationId xmlns:a16="http://schemas.microsoft.com/office/drawing/2014/main" id="{263DC62F-97DA-6BD8-152D-3436EA495535}"/>
              </a:ext>
            </a:extLst>
          </p:cNvPr>
          <p:cNvSpPr>
            <a:spLocks noGrp="1"/>
          </p:cNvSpPr>
          <p:nvPr>
            <p:ph sz="quarter" idx="19"/>
          </p:nvPr>
        </p:nvSpPr>
        <p:spPr>
          <a:xfrm>
            <a:off x="1520472" y="2450237"/>
            <a:ext cx="3064074" cy="321817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Text Placeholder 16">
            <a:extLst>
              <a:ext uri="{FF2B5EF4-FFF2-40B4-BE49-F238E27FC236}">
                <a16:creationId xmlns:a16="http://schemas.microsoft.com/office/drawing/2014/main" id="{78AA4F8A-CDC0-7942-A952-2D5DA73CF8E1}"/>
              </a:ext>
            </a:extLst>
          </p:cNvPr>
          <p:cNvSpPr>
            <a:spLocks noGrp="1"/>
          </p:cNvSpPr>
          <p:nvPr>
            <p:ph type="body" sz="quarter" idx="20"/>
          </p:nvPr>
        </p:nvSpPr>
        <p:spPr>
          <a:xfrm>
            <a:off x="4950179" y="1920582"/>
            <a:ext cx="3064073" cy="529655"/>
          </a:xfrm>
        </p:spPr>
        <p:txBody>
          <a:bodyPr/>
          <a:lstStyle>
            <a:lvl1pPr marL="0" indent="0">
              <a:lnSpc>
                <a:spcPts val="2000"/>
              </a:lnSpc>
              <a:buFontTx/>
              <a:buNone/>
              <a:defRPr sz="1800" b="1" i="0" baseline="0">
                <a:solidFill>
                  <a:schemeClr val="tx2"/>
                </a:solidFill>
              </a:defRPr>
            </a:lvl1pPr>
            <a:lvl2pPr marL="457200" indent="0">
              <a:buFontTx/>
              <a:buNone/>
              <a:defRPr b="1" i="0" baseline="0">
                <a:solidFill>
                  <a:schemeClr val="tx2"/>
                </a:solidFill>
              </a:defRPr>
            </a:lvl2pPr>
            <a:lvl3pPr marL="914400" indent="0">
              <a:buFontTx/>
              <a:buNone/>
              <a:defRPr b="1" i="0" baseline="0">
                <a:solidFill>
                  <a:schemeClr val="tx2"/>
                </a:solidFill>
              </a:defRPr>
            </a:lvl3pPr>
            <a:lvl4pPr marL="1371600" indent="0">
              <a:buFontTx/>
              <a:buNone/>
              <a:defRPr b="1" i="0" baseline="0">
                <a:solidFill>
                  <a:schemeClr val="tx2"/>
                </a:solidFill>
              </a:defRPr>
            </a:lvl4pPr>
            <a:lvl5pPr marL="1828800" indent="0">
              <a:buFontTx/>
              <a:buNone/>
              <a:defRPr b="1" i="0" baseline="0">
                <a:solidFill>
                  <a:schemeClr val="tx2"/>
                </a:solidFill>
              </a:defRPr>
            </a:lvl5pPr>
          </a:lstStyle>
          <a:p>
            <a:pPr lvl="0"/>
            <a:r>
              <a:rPr lang="en-US"/>
              <a:t>Click to edit Master text styles</a:t>
            </a:r>
          </a:p>
        </p:txBody>
      </p:sp>
      <p:sp>
        <p:nvSpPr>
          <p:cNvPr id="18" name="Content Placeholder 20">
            <a:extLst>
              <a:ext uri="{FF2B5EF4-FFF2-40B4-BE49-F238E27FC236}">
                <a16:creationId xmlns:a16="http://schemas.microsoft.com/office/drawing/2014/main" id="{3AC9D047-7773-F3C7-1CAE-400D093E3832}"/>
              </a:ext>
            </a:extLst>
          </p:cNvPr>
          <p:cNvSpPr>
            <a:spLocks noGrp="1"/>
          </p:cNvSpPr>
          <p:nvPr>
            <p:ph sz="quarter" idx="21"/>
          </p:nvPr>
        </p:nvSpPr>
        <p:spPr>
          <a:xfrm>
            <a:off x="4952785" y="2450237"/>
            <a:ext cx="3061468" cy="321817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0" name="Text Placeholder 16">
            <a:extLst>
              <a:ext uri="{FF2B5EF4-FFF2-40B4-BE49-F238E27FC236}">
                <a16:creationId xmlns:a16="http://schemas.microsoft.com/office/drawing/2014/main" id="{9CC383C9-2C64-5407-3C41-23F2BA3017CE}"/>
              </a:ext>
            </a:extLst>
          </p:cNvPr>
          <p:cNvSpPr>
            <a:spLocks noGrp="1"/>
          </p:cNvSpPr>
          <p:nvPr>
            <p:ph type="body" sz="quarter" idx="22"/>
          </p:nvPr>
        </p:nvSpPr>
        <p:spPr>
          <a:xfrm>
            <a:off x="8372553" y="1920582"/>
            <a:ext cx="3064073" cy="529655"/>
          </a:xfrm>
        </p:spPr>
        <p:txBody>
          <a:bodyPr/>
          <a:lstStyle>
            <a:lvl1pPr marL="0" indent="0">
              <a:lnSpc>
                <a:spcPts val="2000"/>
              </a:lnSpc>
              <a:buFontTx/>
              <a:buNone/>
              <a:defRPr sz="1800" b="1" i="0" baseline="0">
                <a:solidFill>
                  <a:schemeClr val="tx2"/>
                </a:solidFill>
              </a:defRPr>
            </a:lvl1pPr>
            <a:lvl2pPr marL="457200" indent="0">
              <a:buFontTx/>
              <a:buNone/>
              <a:defRPr b="1" i="0" baseline="0">
                <a:solidFill>
                  <a:schemeClr val="tx2"/>
                </a:solidFill>
              </a:defRPr>
            </a:lvl2pPr>
            <a:lvl3pPr marL="914400" indent="0">
              <a:buFontTx/>
              <a:buNone/>
              <a:defRPr b="1" i="0" baseline="0">
                <a:solidFill>
                  <a:schemeClr val="tx2"/>
                </a:solidFill>
              </a:defRPr>
            </a:lvl3pPr>
            <a:lvl4pPr marL="1371600" indent="0">
              <a:buFontTx/>
              <a:buNone/>
              <a:defRPr b="1" i="0" baseline="0">
                <a:solidFill>
                  <a:schemeClr val="tx2"/>
                </a:solidFill>
              </a:defRPr>
            </a:lvl4pPr>
            <a:lvl5pPr marL="1828800" indent="0">
              <a:buFontTx/>
              <a:buNone/>
              <a:defRPr b="1" i="0" baseline="0">
                <a:solidFill>
                  <a:schemeClr val="tx2"/>
                </a:solidFill>
              </a:defRPr>
            </a:lvl5pPr>
          </a:lstStyle>
          <a:p>
            <a:pPr lvl="0"/>
            <a:r>
              <a:rPr lang="en-US"/>
              <a:t>Click to edit Master text styles</a:t>
            </a:r>
          </a:p>
        </p:txBody>
      </p:sp>
      <p:sp>
        <p:nvSpPr>
          <p:cNvPr id="22" name="Content Placeholder 20">
            <a:extLst>
              <a:ext uri="{FF2B5EF4-FFF2-40B4-BE49-F238E27FC236}">
                <a16:creationId xmlns:a16="http://schemas.microsoft.com/office/drawing/2014/main" id="{ED6D881B-4DB9-A034-28D8-2BA6BAC613E1}"/>
              </a:ext>
            </a:extLst>
          </p:cNvPr>
          <p:cNvSpPr>
            <a:spLocks noGrp="1"/>
          </p:cNvSpPr>
          <p:nvPr>
            <p:ph sz="quarter" idx="23"/>
          </p:nvPr>
        </p:nvSpPr>
        <p:spPr>
          <a:xfrm>
            <a:off x="8370268" y="2450237"/>
            <a:ext cx="3061469" cy="321817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9" name="Graphic 12">
            <a:extLst>
              <a:ext uri="{FF2B5EF4-FFF2-40B4-BE49-F238E27FC236}">
                <a16:creationId xmlns:a16="http://schemas.microsoft.com/office/drawing/2014/main" id="{29097777-4532-92F1-12C1-F7BFEF380FB0}"/>
              </a:ext>
            </a:extLst>
          </p:cNvPr>
          <p:cNvPicPr>
            <a:picLocks noChangeAspect="1"/>
          </p:cNvPicPr>
          <p:nvPr userDrawn="1"/>
        </p:nvPicPr>
        <p:blipFill>
          <a:blip r:embed="rId2" cstate="hqprint">
            <a:extLst>
              <a:ext uri="{28A0092B-C50C-407E-A947-70E740481C1C}">
                <a14:useLocalDpi xmlns:a14="http://schemas.microsoft.com/office/drawing/2010/main" val="0"/>
              </a:ext>
            </a:extLst>
          </a:blip>
          <a:srcRect/>
          <a:stretch/>
        </p:blipFill>
        <p:spPr>
          <a:xfrm>
            <a:off x="8995101" y="6184877"/>
            <a:ext cx="2143243" cy="539071"/>
          </a:xfrm>
          <a:prstGeom prst="rect">
            <a:avLst/>
          </a:prstGeom>
        </p:spPr>
      </p:pic>
      <p:pic>
        <p:nvPicPr>
          <p:cNvPr id="11" name="Picture 10" descr="A green and black sign with white text&#10;&#10;Description automatically generated with low confidence">
            <a:extLst>
              <a:ext uri="{FF2B5EF4-FFF2-40B4-BE49-F238E27FC236}">
                <a16:creationId xmlns:a16="http://schemas.microsoft.com/office/drawing/2014/main" id="{F0A83EB1-459D-C496-7CC2-BCC241D15069}"/>
              </a:ext>
            </a:extLst>
          </p:cNvPr>
          <p:cNvPicPr>
            <a:picLocks noChangeAspect="1"/>
          </p:cNvPicPr>
          <p:nvPr userDrawn="1"/>
        </p:nvPicPr>
        <p:blipFill>
          <a:blip r:embed="rId3" cstate="hqprint">
            <a:extLst>
              <a:ext uri="{28A0092B-C50C-407E-A947-70E740481C1C}">
                <a14:useLocalDpi xmlns:a14="http://schemas.microsoft.com/office/drawing/2010/main" val="0"/>
              </a:ext>
            </a:extLst>
          </a:blip>
          <a:stretch>
            <a:fillRect/>
          </a:stretch>
        </p:blipFill>
        <p:spPr>
          <a:xfrm>
            <a:off x="11341982" y="6186395"/>
            <a:ext cx="658314" cy="527394"/>
          </a:xfrm>
          <a:prstGeom prst="rect">
            <a:avLst/>
          </a:prstGeom>
        </p:spPr>
      </p:pic>
    </p:spTree>
    <p:extLst>
      <p:ext uri="{BB962C8B-B14F-4D97-AF65-F5344CB8AC3E}">
        <p14:creationId xmlns:p14="http://schemas.microsoft.com/office/powerpoint/2010/main" val="127307807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1 column Slide w chart">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8D02CC-B17D-BFA8-A270-645E5F78BCA1}"/>
              </a:ext>
            </a:extLst>
          </p:cNvPr>
          <p:cNvSpPr>
            <a:spLocks noGrp="1"/>
          </p:cNvSpPr>
          <p:nvPr>
            <p:ph type="title" hasCustomPrompt="1"/>
          </p:nvPr>
        </p:nvSpPr>
        <p:spPr>
          <a:xfrm>
            <a:off x="1494014" y="636870"/>
            <a:ext cx="9951821" cy="1158265"/>
          </a:xfrm>
        </p:spPr>
        <p:txBody>
          <a:bodyPr anchor="t" anchorCtr="0">
            <a:noAutofit/>
          </a:bodyPr>
          <a:lstStyle>
            <a:lvl1pPr>
              <a:defRPr sz="4000" baseline="0">
                <a:latin typeface="+mn-lt"/>
              </a:defRPr>
            </a:lvl1pPr>
          </a:lstStyle>
          <a:p>
            <a:r>
              <a:rPr lang="en-US" dirty="0"/>
              <a:t>Click to edit slide title</a:t>
            </a:r>
          </a:p>
        </p:txBody>
      </p:sp>
      <p:sp>
        <p:nvSpPr>
          <p:cNvPr id="4" name="Date Placeholder 3">
            <a:extLst>
              <a:ext uri="{FF2B5EF4-FFF2-40B4-BE49-F238E27FC236}">
                <a16:creationId xmlns:a16="http://schemas.microsoft.com/office/drawing/2014/main" id="{ABA8BDE4-C76E-EEA3-0996-747F5F118E70}"/>
              </a:ext>
            </a:extLst>
          </p:cNvPr>
          <p:cNvSpPr>
            <a:spLocks noGrp="1"/>
          </p:cNvSpPr>
          <p:nvPr>
            <p:ph type="dt" sz="half" idx="10"/>
          </p:nvPr>
        </p:nvSpPr>
        <p:spPr>
          <a:xfrm>
            <a:off x="1600200" y="6356350"/>
            <a:ext cx="1400452" cy="365125"/>
          </a:xfrm>
          <a:prstGeom prst="rect">
            <a:avLst/>
          </a:prstGeom>
        </p:spPr>
        <p:txBody>
          <a:bodyPr/>
          <a:lstStyle/>
          <a:p>
            <a:fld id="{E29707BB-F259-4D83-839F-2ABE0F4A8C61}" type="datetimeFigureOut">
              <a:rPr lang="en-US" smtClean="0"/>
              <a:t>12/19/2024</a:t>
            </a:fld>
            <a:endParaRPr lang="en-US" dirty="0"/>
          </a:p>
        </p:txBody>
      </p:sp>
      <p:sp>
        <p:nvSpPr>
          <p:cNvPr id="5" name="Footer Placeholder 4">
            <a:extLst>
              <a:ext uri="{FF2B5EF4-FFF2-40B4-BE49-F238E27FC236}">
                <a16:creationId xmlns:a16="http://schemas.microsoft.com/office/drawing/2014/main" id="{C88FFD6C-254B-CDC4-EBB3-9E385D634E4C}"/>
              </a:ext>
            </a:extLst>
          </p:cNvPr>
          <p:cNvSpPr>
            <a:spLocks noGrp="1"/>
          </p:cNvSpPr>
          <p:nvPr>
            <p:ph type="ftr" sz="quarter" idx="11"/>
          </p:nvPr>
        </p:nvSpPr>
        <p:spPr>
          <a:xfrm>
            <a:off x="3000652" y="6356350"/>
            <a:ext cx="4114800" cy="365125"/>
          </a:xfrm>
          <a:prstGeom prst="rect">
            <a:avLst/>
          </a:prstGeom>
        </p:spPr>
        <p:txBody>
          <a:bodyPr/>
          <a:lstStyle/>
          <a:p>
            <a:endParaRPr lang="en-US" dirty="0"/>
          </a:p>
        </p:txBody>
      </p:sp>
      <p:sp>
        <p:nvSpPr>
          <p:cNvPr id="6" name="Slide Number Placeholder 5">
            <a:extLst>
              <a:ext uri="{FF2B5EF4-FFF2-40B4-BE49-F238E27FC236}">
                <a16:creationId xmlns:a16="http://schemas.microsoft.com/office/drawing/2014/main" id="{6BE815FD-0678-E2C6-8289-C8E1B15C9E82}"/>
              </a:ext>
            </a:extLst>
          </p:cNvPr>
          <p:cNvSpPr>
            <a:spLocks noGrp="1"/>
          </p:cNvSpPr>
          <p:nvPr>
            <p:ph type="sldNum" sz="quarter" idx="12"/>
          </p:nvPr>
        </p:nvSpPr>
        <p:spPr>
          <a:xfrm>
            <a:off x="7115452" y="6356350"/>
            <a:ext cx="1083816" cy="365125"/>
          </a:xfrm>
          <a:prstGeom prst="rect">
            <a:avLst/>
          </a:prstGeom>
        </p:spPr>
        <p:txBody>
          <a:bodyPr/>
          <a:lstStyle/>
          <a:p>
            <a:fld id="{6866C538-CC72-4FB8-85E1-4D3EC643CF88}" type="slidenum">
              <a:rPr lang="en-US" smtClean="0"/>
              <a:t>‹#›</a:t>
            </a:fld>
            <a:endParaRPr lang="en-US"/>
          </a:p>
        </p:txBody>
      </p:sp>
      <p:sp>
        <p:nvSpPr>
          <p:cNvPr id="17" name="Text Placeholder 16">
            <a:extLst>
              <a:ext uri="{FF2B5EF4-FFF2-40B4-BE49-F238E27FC236}">
                <a16:creationId xmlns:a16="http://schemas.microsoft.com/office/drawing/2014/main" id="{79CAFFCE-0BA2-B319-26CC-CF826ECB0F11}"/>
              </a:ext>
            </a:extLst>
          </p:cNvPr>
          <p:cNvSpPr>
            <a:spLocks noGrp="1"/>
          </p:cNvSpPr>
          <p:nvPr>
            <p:ph type="body" sz="quarter" idx="16"/>
          </p:nvPr>
        </p:nvSpPr>
        <p:spPr>
          <a:xfrm>
            <a:off x="1517866" y="1920582"/>
            <a:ext cx="4927321" cy="529655"/>
          </a:xfrm>
        </p:spPr>
        <p:txBody>
          <a:bodyPr/>
          <a:lstStyle>
            <a:lvl1pPr marL="0" indent="0">
              <a:lnSpc>
                <a:spcPts val="2000"/>
              </a:lnSpc>
              <a:buFontTx/>
              <a:buNone/>
              <a:defRPr sz="1800" b="1" i="0" baseline="0">
                <a:solidFill>
                  <a:schemeClr val="tx2"/>
                </a:solidFill>
              </a:defRPr>
            </a:lvl1pPr>
            <a:lvl2pPr marL="457200" indent="0">
              <a:buFontTx/>
              <a:buNone/>
              <a:defRPr b="1" i="0" baseline="0">
                <a:solidFill>
                  <a:schemeClr val="tx2"/>
                </a:solidFill>
              </a:defRPr>
            </a:lvl2pPr>
            <a:lvl3pPr marL="914400" indent="0">
              <a:buFontTx/>
              <a:buNone/>
              <a:defRPr b="1" i="0" baseline="0">
                <a:solidFill>
                  <a:schemeClr val="tx2"/>
                </a:solidFill>
              </a:defRPr>
            </a:lvl3pPr>
            <a:lvl4pPr marL="1371600" indent="0">
              <a:buFontTx/>
              <a:buNone/>
              <a:defRPr b="1" i="0" baseline="0">
                <a:solidFill>
                  <a:schemeClr val="tx2"/>
                </a:solidFill>
              </a:defRPr>
            </a:lvl4pPr>
            <a:lvl5pPr marL="1828800" indent="0">
              <a:buFontTx/>
              <a:buNone/>
              <a:defRPr b="1" i="0" baseline="0">
                <a:solidFill>
                  <a:schemeClr val="tx2"/>
                </a:solidFill>
              </a:defRPr>
            </a:lvl5pPr>
          </a:lstStyle>
          <a:p>
            <a:pPr lvl="0"/>
            <a:r>
              <a:rPr lang="en-US"/>
              <a:t>Click to edit Master text styles</a:t>
            </a:r>
          </a:p>
        </p:txBody>
      </p:sp>
      <p:sp>
        <p:nvSpPr>
          <p:cNvPr id="8" name="Rectangle 7">
            <a:extLst>
              <a:ext uri="{FF2B5EF4-FFF2-40B4-BE49-F238E27FC236}">
                <a16:creationId xmlns:a16="http://schemas.microsoft.com/office/drawing/2014/main" id="{8A4762B7-FE48-E246-3A7A-3E6872B2A48A}"/>
              </a:ext>
            </a:extLst>
          </p:cNvPr>
          <p:cNvSpPr/>
          <p:nvPr/>
        </p:nvSpPr>
        <p:spPr>
          <a:xfrm>
            <a:off x="0" y="0"/>
            <a:ext cx="800100" cy="40740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A46AB8EC-7CC5-1C38-EB51-B47703E44B57}"/>
              </a:ext>
            </a:extLst>
          </p:cNvPr>
          <p:cNvSpPr/>
          <p:nvPr/>
        </p:nvSpPr>
        <p:spPr>
          <a:xfrm>
            <a:off x="0" y="407405"/>
            <a:ext cx="800100" cy="572551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A7D75727-F432-3288-93E3-857043617EAA}"/>
              </a:ext>
            </a:extLst>
          </p:cNvPr>
          <p:cNvSpPr/>
          <p:nvPr/>
        </p:nvSpPr>
        <p:spPr>
          <a:xfrm>
            <a:off x="0" y="6132920"/>
            <a:ext cx="800100" cy="58086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518FE1F7-7A3C-A0F3-3885-C3B908758175}"/>
              </a:ext>
            </a:extLst>
          </p:cNvPr>
          <p:cNvSpPr/>
          <p:nvPr/>
        </p:nvSpPr>
        <p:spPr>
          <a:xfrm>
            <a:off x="0" y="6713789"/>
            <a:ext cx="800100" cy="144214"/>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Content Placeholder 20">
            <a:extLst>
              <a:ext uri="{FF2B5EF4-FFF2-40B4-BE49-F238E27FC236}">
                <a16:creationId xmlns:a16="http://schemas.microsoft.com/office/drawing/2014/main" id="{263DC62F-97DA-6BD8-152D-3436EA495535}"/>
              </a:ext>
            </a:extLst>
          </p:cNvPr>
          <p:cNvSpPr>
            <a:spLocks noGrp="1"/>
          </p:cNvSpPr>
          <p:nvPr>
            <p:ph sz="quarter" idx="19"/>
          </p:nvPr>
        </p:nvSpPr>
        <p:spPr>
          <a:xfrm>
            <a:off x="1517866" y="2454230"/>
            <a:ext cx="4927321" cy="321817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Chart Placeholder 8">
            <a:extLst>
              <a:ext uri="{FF2B5EF4-FFF2-40B4-BE49-F238E27FC236}">
                <a16:creationId xmlns:a16="http://schemas.microsoft.com/office/drawing/2014/main" id="{8992FB40-4BD9-C860-BC05-8DDCF80032D8}"/>
              </a:ext>
            </a:extLst>
          </p:cNvPr>
          <p:cNvSpPr>
            <a:spLocks noGrp="1"/>
          </p:cNvSpPr>
          <p:nvPr>
            <p:ph type="chart" sz="quarter" idx="20"/>
          </p:nvPr>
        </p:nvSpPr>
        <p:spPr>
          <a:xfrm>
            <a:off x="6705600" y="1981200"/>
            <a:ext cx="4764088" cy="3975100"/>
          </a:xfrm>
          <a:solidFill>
            <a:schemeClr val="bg1">
              <a:lumMod val="95000"/>
            </a:schemeClr>
          </a:solidFill>
        </p:spPr>
        <p:txBody>
          <a:bodyPr/>
          <a:lstStyle>
            <a:lvl1pPr marL="0" indent="0" algn="ctr">
              <a:buFontTx/>
              <a:buNone/>
              <a:defRPr/>
            </a:lvl1pPr>
          </a:lstStyle>
          <a:p>
            <a:r>
              <a:rPr lang="en-US"/>
              <a:t>Click icon to add chart</a:t>
            </a:r>
            <a:endParaRPr lang="en-US" dirty="0"/>
          </a:p>
        </p:txBody>
      </p:sp>
      <p:pic>
        <p:nvPicPr>
          <p:cNvPr id="7" name="Graphic 12">
            <a:extLst>
              <a:ext uri="{FF2B5EF4-FFF2-40B4-BE49-F238E27FC236}">
                <a16:creationId xmlns:a16="http://schemas.microsoft.com/office/drawing/2014/main" id="{42CA240B-B03B-2C45-A25D-90464A289CF7}"/>
              </a:ext>
            </a:extLst>
          </p:cNvPr>
          <p:cNvPicPr>
            <a:picLocks noChangeAspect="1"/>
          </p:cNvPicPr>
          <p:nvPr userDrawn="1"/>
        </p:nvPicPr>
        <p:blipFill>
          <a:blip r:embed="rId2" cstate="hqprint">
            <a:extLst>
              <a:ext uri="{28A0092B-C50C-407E-A947-70E740481C1C}">
                <a14:useLocalDpi xmlns:a14="http://schemas.microsoft.com/office/drawing/2010/main" val="0"/>
              </a:ext>
            </a:extLst>
          </a:blip>
          <a:srcRect/>
          <a:stretch/>
        </p:blipFill>
        <p:spPr>
          <a:xfrm>
            <a:off x="8995101" y="6184877"/>
            <a:ext cx="2143243" cy="539071"/>
          </a:xfrm>
          <a:prstGeom prst="rect">
            <a:avLst/>
          </a:prstGeom>
        </p:spPr>
      </p:pic>
      <p:pic>
        <p:nvPicPr>
          <p:cNvPr id="11" name="Picture 10" descr="A green and black sign with white text&#10;&#10;Description automatically generated with low confidence">
            <a:extLst>
              <a:ext uri="{FF2B5EF4-FFF2-40B4-BE49-F238E27FC236}">
                <a16:creationId xmlns:a16="http://schemas.microsoft.com/office/drawing/2014/main" id="{8C30B99E-87E1-A379-3D69-DC747D51B0D6}"/>
              </a:ext>
            </a:extLst>
          </p:cNvPr>
          <p:cNvPicPr>
            <a:picLocks noChangeAspect="1"/>
          </p:cNvPicPr>
          <p:nvPr userDrawn="1"/>
        </p:nvPicPr>
        <p:blipFill>
          <a:blip r:embed="rId3" cstate="hqprint">
            <a:extLst>
              <a:ext uri="{28A0092B-C50C-407E-A947-70E740481C1C}">
                <a14:useLocalDpi xmlns:a14="http://schemas.microsoft.com/office/drawing/2010/main" val="0"/>
              </a:ext>
            </a:extLst>
          </a:blip>
          <a:stretch>
            <a:fillRect/>
          </a:stretch>
        </p:blipFill>
        <p:spPr>
          <a:xfrm>
            <a:off x="11341982" y="6186395"/>
            <a:ext cx="658314" cy="527394"/>
          </a:xfrm>
          <a:prstGeom prst="rect">
            <a:avLst/>
          </a:prstGeom>
        </p:spPr>
      </p:pic>
    </p:spTree>
    <p:extLst>
      <p:ext uri="{BB962C8B-B14F-4D97-AF65-F5344CB8AC3E}">
        <p14:creationId xmlns:p14="http://schemas.microsoft.com/office/powerpoint/2010/main" val="387430519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1_1 column Slide w picture">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8D02CC-B17D-BFA8-A270-645E5F78BCA1}"/>
              </a:ext>
            </a:extLst>
          </p:cNvPr>
          <p:cNvSpPr>
            <a:spLocks noGrp="1"/>
          </p:cNvSpPr>
          <p:nvPr>
            <p:ph type="title" hasCustomPrompt="1"/>
          </p:nvPr>
        </p:nvSpPr>
        <p:spPr>
          <a:xfrm>
            <a:off x="1497791" y="639611"/>
            <a:ext cx="5187732" cy="1158265"/>
          </a:xfrm>
        </p:spPr>
        <p:txBody>
          <a:bodyPr anchor="t" anchorCtr="0">
            <a:noAutofit/>
          </a:bodyPr>
          <a:lstStyle>
            <a:lvl1pPr>
              <a:defRPr sz="4000" baseline="0">
                <a:latin typeface="+mn-lt"/>
              </a:defRPr>
            </a:lvl1pPr>
          </a:lstStyle>
          <a:p>
            <a:r>
              <a:rPr lang="en-US" dirty="0"/>
              <a:t>Click to edit slide title</a:t>
            </a:r>
          </a:p>
        </p:txBody>
      </p:sp>
      <p:sp>
        <p:nvSpPr>
          <p:cNvPr id="4" name="Date Placeholder 3">
            <a:extLst>
              <a:ext uri="{FF2B5EF4-FFF2-40B4-BE49-F238E27FC236}">
                <a16:creationId xmlns:a16="http://schemas.microsoft.com/office/drawing/2014/main" id="{ABA8BDE4-C76E-EEA3-0996-747F5F118E70}"/>
              </a:ext>
            </a:extLst>
          </p:cNvPr>
          <p:cNvSpPr>
            <a:spLocks noGrp="1"/>
          </p:cNvSpPr>
          <p:nvPr>
            <p:ph type="dt" sz="half" idx="10"/>
          </p:nvPr>
        </p:nvSpPr>
        <p:spPr>
          <a:xfrm>
            <a:off x="1600200" y="6356350"/>
            <a:ext cx="1400452" cy="365125"/>
          </a:xfrm>
          <a:prstGeom prst="rect">
            <a:avLst/>
          </a:prstGeom>
        </p:spPr>
        <p:txBody>
          <a:bodyPr/>
          <a:lstStyle/>
          <a:p>
            <a:fld id="{E29707BB-F259-4D83-839F-2ABE0F4A8C61}" type="datetimeFigureOut">
              <a:rPr lang="en-US" smtClean="0"/>
              <a:t>12/19/2024</a:t>
            </a:fld>
            <a:endParaRPr lang="en-US" dirty="0"/>
          </a:p>
        </p:txBody>
      </p:sp>
      <p:sp>
        <p:nvSpPr>
          <p:cNvPr id="5" name="Footer Placeholder 4">
            <a:extLst>
              <a:ext uri="{FF2B5EF4-FFF2-40B4-BE49-F238E27FC236}">
                <a16:creationId xmlns:a16="http://schemas.microsoft.com/office/drawing/2014/main" id="{C88FFD6C-254B-CDC4-EBB3-9E385D634E4C}"/>
              </a:ext>
            </a:extLst>
          </p:cNvPr>
          <p:cNvSpPr>
            <a:spLocks noGrp="1"/>
          </p:cNvSpPr>
          <p:nvPr>
            <p:ph type="ftr" sz="quarter" idx="11"/>
          </p:nvPr>
        </p:nvSpPr>
        <p:spPr>
          <a:xfrm>
            <a:off x="3000652" y="6356350"/>
            <a:ext cx="4114800" cy="365125"/>
          </a:xfrm>
          <a:prstGeom prst="rect">
            <a:avLst/>
          </a:prstGeom>
        </p:spPr>
        <p:txBody>
          <a:bodyPr/>
          <a:lstStyle/>
          <a:p>
            <a:endParaRPr lang="en-US" dirty="0"/>
          </a:p>
        </p:txBody>
      </p:sp>
      <p:sp>
        <p:nvSpPr>
          <p:cNvPr id="6" name="Slide Number Placeholder 5">
            <a:extLst>
              <a:ext uri="{FF2B5EF4-FFF2-40B4-BE49-F238E27FC236}">
                <a16:creationId xmlns:a16="http://schemas.microsoft.com/office/drawing/2014/main" id="{6BE815FD-0678-E2C6-8289-C8E1B15C9E82}"/>
              </a:ext>
            </a:extLst>
          </p:cNvPr>
          <p:cNvSpPr>
            <a:spLocks noGrp="1"/>
          </p:cNvSpPr>
          <p:nvPr>
            <p:ph type="sldNum" sz="quarter" idx="12"/>
          </p:nvPr>
        </p:nvSpPr>
        <p:spPr>
          <a:xfrm>
            <a:off x="7115452" y="6356350"/>
            <a:ext cx="1083816" cy="365125"/>
          </a:xfrm>
          <a:prstGeom prst="rect">
            <a:avLst/>
          </a:prstGeom>
        </p:spPr>
        <p:txBody>
          <a:bodyPr/>
          <a:lstStyle/>
          <a:p>
            <a:fld id="{6866C538-CC72-4FB8-85E1-4D3EC643CF88}" type="slidenum">
              <a:rPr lang="en-US" smtClean="0"/>
              <a:t>‹#›</a:t>
            </a:fld>
            <a:endParaRPr lang="en-US"/>
          </a:p>
        </p:txBody>
      </p:sp>
      <p:sp>
        <p:nvSpPr>
          <p:cNvPr id="17" name="Text Placeholder 16">
            <a:extLst>
              <a:ext uri="{FF2B5EF4-FFF2-40B4-BE49-F238E27FC236}">
                <a16:creationId xmlns:a16="http://schemas.microsoft.com/office/drawing/2014/main" id="{79CAFFCE-0BA2-B319-26CC-CF826ECB0F11}"/>
              </a:ext>
            </a:extLst>
          </p:cNvPr>
          <p:cNvSpPr>
            <a:spLocks noGrp="1"/>
          </p:cNvSpPr>
          <p:nvPr>
            <p:ph type="body" sz="quarter" idx="16"/>
          </p:nvPr>
        </p:nvSpPr>
        <p:spPr>
          <a:xfrm>
            <a:off x="1517866" y="1920582"/>
            <a:ext cx="5187734" cy="529655"/>
          </a:xfrm>
        </p:spPr>
        <p:txBody>
          <a:bodyPr/>
          <a:lstStyle>
            <a:lvl1pPr marL="0" indent="0">
              <a:lnSpc>
                <a:spcPts val="2000"/>
              </a:lnSpc>
              <a:buFontTx/>
              <a:buNone/>
              <a:defRPr sz="1800" b="1" i="0" baseline="0">
                <a:solidFill>
                  <a:schemeClr val="tx2"/>
                </a:solidFill>
              </a:defRPr>
            </a:lvl1pPr>
            <a:lvl2pPr marL="457200" indent="0">
              <a:buFontTx/>
              <a:buNone/>
              <a:defRPr b="1" i="0" baseline="0">
                <a:solidFill>
                  <a:schemeClr val="tx2"/>
                </a:solidFill>
              </a:defRPr>
            </a:lvl2pPr>
            <a:lvl3pPr marL="914400" indent="0">
              <a:buFontTx/>
              <a:buNone/>
              <a:defRPr b="1" i="0" baseline="0">
                <a:solidFill>
                  <a:schemeClr val="tx2"/>
                </a:solidFill>
              </a:defRPr>
            </a:lvl3pPr>
            <a:lvl4pPr marL="1371600" indent="0">
              <a:buFontTx/>
              <a:buNone/>
              <a:defRPr b="1" i="0" baseline="0">
                <a:solidFill>
                  <a:schemeClr val="tx2"/>
                </a:solidFill>
              </a:defRPr>
            </a:lvl4pPr>
            <a:lvl5pPr marL="1828800" indent="0">
              <a:buFontTx/>
              <a:buNone/>
              <a:defRPr b="1" i="0" baseline="0">
                <a:solidFill>
                  <a:schemeClr val="tx2"/>
                </a:solidFill>
              </a:defRPr>
            </a:lvl5pPr>
          </a:lstStyle>
          <a:p>
            <a:pPr lvl="0"/>
            <a:r>
              <a:rPr lang="en-US"/>
              <a:t>Click to edit Master text styles</a:t>
            </a:r>
          </a:p>
        </p:txBody>
      </p:sp>
      <p:sp>
        <p:nvSpPr>
          <p:cNvPr id="8" name="Rectangle 7">
            <a:extLst>
              <a:ext uri="{FF2B5EF4-FFF2-40B4-BE49-F238E27FC236}">
                <a16:creationId xmlns:a16="http://schemas.microsoft.com/office/drawing/2014/main" id="{8A4762B7-FE48-E246-3A7A-3E6872B2A48A}"/>
              </a:ext>
            </a:extLst>
          </p:cNvPr>
          <p:cNvSpPr/>
          <p:nvPr/>
        </p:nvSpPr>
        <p:spPr>
          <a:xfrm>
            <a:off x="0" y="0"/>
            <a:ext cx="800100" cy="40740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A46AB8EC-7CC5-1C38-EB51-B47703E44B57}"/>
              </a:ext>
            </a:extLst>
          </p:cNvPr>
          <p:cNvSpPr/>
          <p:nvPr/>
        </p:nvSpPr>
        <p:spPr>
          <a:xfrm>
            <a:off x="0" y="407405"/>
            <a:ext cx="800100" cy="572551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A7D75727-F432-3288-93E3-857043617EAA}"/>
              </a:ext>
            </a:extLst>
          </p:cNvPr>
          <p:cNvSpPr/>
          <p:nvPr/>
        </p:nvSpPr>
        <p:spPr>
          <a:xfrm>
            <a:off x="0" y="6132920"/>
            <a:ext cx="800100" cy="58086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518FE1F7-7A3C-A0F3-3885-C3B908758175}"/>
              </a:ext>
            </a:extLst>
          </p:cNvPr>
          <p:cNvSpPr/>
          <p:nvPr/>
        </p:nvSpPr>
        <p:spPr>
          <a:xfrm>
            <a:off x="0" y="6713789"/>
            <a:ext cx="800100" cy="144214"/>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Content Placeholder 20">
            <a:extLst>
              <a:ext uri="{FF2B5EF4-FFF2-40B4-BE49-F238E27FC236}">
                <a16:creationId xmlns:a16="http://schemas.microsoft.com/office/drawing/2014/main" id="{263DC62F-97DA-6BD8-152D-3436EA495535}"/>
              </a:ext>
            </a:extLst>
          </p:cNvPr>
          <p:cNvSpPr>
            <a:spLocks noGrp="1"/>
          </p:cNvSpPr>
          <p:nvPr>
            <p:ph sz="quarter" idx="19"/>
          </p:nvPr>
        </p:nvSpPr>
        <p:spPr>
          <a:xfrm>
            <a:off x="1517866" y="2450237"/>
            <a:ext cx="5187734" cy="321817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3" name="Picture Placeholder 12">
            <a:extLst>
              <a:ext uri="{FF2B5EF4-FFF2-40B4-BE49-F238E27FC236}">
                <a16:creationId xmlns:a16="http://schemas.microsoft.com/office/drawing/2014/main" id="{0F679E1C-F067-82DA-EB20-89CDD8639D42}"/>
              </a:ext>
            </a:extLst>
          </p:cNvPr>
          <p:cNvSpPr>
            <a:spLocks noGrp="1"/>
          </p:cNvSpPr>
          <p:nvPr>
            <p:ph type="pic" sz="quarter" idx="20"/>
          </p:nvPr>
        </p:nvSpPr>
        <p:spPr>
          <a:xfrm>
            <a:off x="7115175" y="769951"/>
            <a:ext cx="4275138" cy="4670425"/>
          </a:xfrm>
          <a:solidFill>
            <a:schemeClr val="bg1">
              <a:lumMod val="95000"/>
            </a:schemeClr>
          </a:solidFill>
        </p:spPr>
        <p:txBody>
          <a:bodyPr/>
          <a:lstStyle>
            <a:lvl1pPr marL="0" indent="0">
              <a:buFontTx/>
              <a:buNone/>
              <a:defRPr/>
            </a:lvl1pPr>
          </a:lstStyle>
          <a:p>
            <a:r>
              <a:rPr lang="en-US"/>
              <a:t>Click icon to add picture</a:t>
            </a:r>
            <a:endParaRPr lang="en-US" dirty="0"/>
          </a:p>
        </p:txBody>
      </p:sp>
      <p:pic>
        <p:nvPicPr>
          <p:cNvPr id="7" name="Graphic 12">
            <a:extLst>
              <a:ext uri="{FF2B5EF4-FFF2-40B4-BE49-F238E27FC236}">
                <a16:creationId xmlns:a16="http://schemas.microsoft.com/office/drawing/2014/main" id="{0B8CD14E-F3F7-6523-6ED3-AB24678A221D}"/>
              </a:ext>
            </a:extLst>
          </p:cNvPr>
          <p:cNvPicPr>
            <a:picLocks noChangeAspect="1"/>
          </p:cNvPicPr>
          <p:nvPr userDrawn="1"/>
        </p:nvPicPr>
        <p:blipFill>
          <a:blip r:embed="rId2" cstate="hqprint">
            <a:extLst>
              <a:ext uri="{28A0092B-C50C-407E-A947-70E740481C1C}">
                <a14:useLocalDpi xmlns:a14="http://schemas.microsoft.com/office/drawing/2010/main" val="0"/>
              </a:ext>
            </a:extLst>
          </a:blip>
          <a:srcRect/>
          <a:stretch/>
        </p:blipFill>
        <p:spPr>
          <a:xfrm>
            <a:off x="8995101" y="6184877"/>
            <a:ext cx="2143243" cy="539071"/>
          </a:xfrm>
          <a:prstGeom prst="rect">
            <a:avLst/>
          </a:prstGeom>
        </p:spPr>
      </p:pic>
      <p:pic>
        <p:nvPicPr>
          <p:cNvPr id="9" name="Picture 8" descr="A green and black sign with white text&#10;&#10;Description automatically generated with low confidence">
            <a:extLst>
              <a:ext uri="{FF2B5EF4-FFF2-40B4-BE49-F238E27FC236}">
                <a16:creationId xmlns:a16="http://schemas.microsoft.com/office/drawing/2014/main" id="{019E3C2E-9625-89F0-C4DE-5E9197173BB8}"/>
              </a:ext>
            </a:extLst>
          </p:cNvPr>
          <p:cNvPicPr>
            <a:picLocks noChangeAspect="1"/>
          </p:cNvPicPr>
          <p:nvPr userDrawn="1"/>
        </p:nvPicPr>
        <p:blipFill>
          <a:blip r:embed="rId3" cstate="hqprint">
            <a:extLst>
              <a:ext uri="{28A0092B-C50C-407E-A947-70E740481C1C}">
                <a14:useLocalDpi xmlns:a14="http://schemas.microsoft.com/office/drawing/2010/main" val="0"/>
              </a:ext>
            </a:extLst>
          </a:blip>
          <a:stretch>
            <a:fillRect/>
          </a:stretch>
        </p:blipFill>
        <p:spPr>
          <a:xfrm>
            <a:off x="11341982" y="6186395"/>
            <a:ext cx="658314" cy="527394"/>
          </a:xfrm>
          <a:prstGeom prst="rect">
            <a:avLst/>
          </a:prstGeom>
        </p:spPr>
      </p:pic>
    </p:spTree>
    <p:extLst>
      <p:ext uri="{BB962C8B-B14F-4D97-AF65-F5344CB8AC3E}">
        <p14:creationId xmlns:p14="http://schemas.microsoft.com/office/powerpoint/2010/main" val="185305272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Table Slide">
    <p:spTree>
      <p:nvGrpSpPr>
        <p:cNvPr id="1" name=""/>
        <p:cNvGrpSpPr/>
        <p:nvPr/>
      </p:nvGrpSpPr>
      <p:grpSpPr>
        <a:xfrm>
          <a:off x="0" y="0"/>
          <a:ext cx="0" cy="0"/>
          <a:chOff x="0" y="0"/>
          <a:chExt cx="0" cy="0"/>
        </a:xfrm>
      </p:grpSpPr>
      <p:sp>
        <p:nvSpPr>
          <p:cNvPr id="12" name="Table Placeholder 11">
            <a:extLst>
              <a:ext uri="{FF2B5EF4-FFF2-40B4-BE49-F238E27FC236}">
                <a16:creationId xmlns:a16="http://schemas.microsoft.com/office/drawing/2014/main" id="{98A22DD4-038C-7D93-4D61-B73C10E5BEB7}"/>
              </a:ext>
            </a:extLst>
          </p:cNvPr>
          <p:cNvSpPr>
            <a:spLocks noGrp="1"/>
          </p:cNvSpPr>
          <p:nvPr>
            <p:ph type="tbl" sz="quarter" idx="16" hasCustomPrompt="1"/>
          </p:nvPr>
        </p:nvSpPr>
        <p:spPr>
          <a:xfrm>
            <a:off x="1600200" y="1981201"/>
            <a:ext cx="9763218" cy="3860306"/>
          </a:xfrm>
          <a:solidFill>
            <a:schemeClr val="bg1">
              <a:lumMod val="95000"/>
            </a:schemeClr>
          </a:solidFill>
        </p:spPr>
        <p:txBody>
          <a:bodyPr/>
          <a:lstStyle>
            <a:lvl1pPr marL="0" indent="0">
              <a:buFontTx/>
              <a:buNone/>
              <a:defRPr/>
            </a:lvl1pPr>
          </a:lstStyle>
          <a:p>
            <a:r>
              <a:rPr lang="en-US" dirty="0"/>
              <a:t>Insert Table Here</a:t>
            </a:r>
          </a:p>
        </p:txBody>
      </p:sp>
      <p:sp>
        <p:nvSpPr>
          <p:cNvPr id="3" name="Rectangle 2">
            <a:extLst>
              <a:ext uri="{FF2B5EF4-FFF2-40B4-BE49-F238E27FC236}">
                <a16:creationId xmlns:a16="http://schemas.microsoft.com/office/drawing/2014/main" id="{C2DA06DA-3C58-3AF9-D6BE-E17106FB8540}"/>
              </a:ext>
            </a:extLst>
          </p:cNvPr>
          <p:cNvSpPr/>
          <p:nvPr/>
        </p:nvSpPr>
        <p:spPr>
          <a:xfrm>
            <a:off x="0" y="0"/>
            <a:ext cx="800100" cy="40740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extLst>
              <a:ext uri="{FF2B5EF4-FFF2-40B4-BE49-F238E27FC236}">
                <a16:creationId xmlns:a16="http://schemas.microsoft.com/office/drawing/2014/main" id="{ABE5EA0D-48A4-C6C4-7CA7-2BFD6C7514FE}"/>
              </a:ext>
            </a:extLst>
          </p:cNvPr>
          <p:cNvSpPr/>
          <p:nvPr/>
        </p:nvSpPr>
        <p:spPr>
          <a:xfrm>
            <a:off x="0" y="407405"/>
            <a:ext cx="800100" cy="572551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E649F1C8-0009-D827-8EEE-3BA701AC2EEC}"/>
              </a:ext>
            </a:extLst>
          </p:cNvPr>
          <p:cNvSpPr/>
          <p:nvPr/>
        </p:nvSpPr>
        <p:spPr>
          <a:xfrm>
            <a:off x="0" y="6132920"/>
            <a:ext cx="800100" cy="58086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37EE1CBA-7E35-B977-9B7F-37092F49AB53}"/>
              </a:ext>
            </a:extLst>
          </p:cNvPr>
          <p:cNvSpPr/>
          <p:nvPr/>
        </p:nvSpPr>
        <p:spPr>
          <a:xfrm>
            <a:off x="0" y="6713789"/>
            <a:ext cx="800100" cy="144214"/>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Date Placeholder 3">
            <a:extLst>
              <a:ext uri="{FF2B5EF4-FFF2-40B4-BE49-F238E27FC236}">
                <a16:creationId xmlns:a16="http://schemas.microsoft.com/office/drawing/2014/main" id="{70DDB8B1-0922-5FEE-558D-34DDD1F518A9}"/>
              </a:ext>
            </a:extLst>
          </p:cNvPr>
          <p:cNvSpPr>
            <a:spLocks noGrp="1"/>
          </p:cNvSpPr>
          <p:nvPr>
            <p:ph type="dt" sz="half" idx="10"/>
          </p:nvPr>
        </p:nvSpPr>
        <p:spPr>
          <a:xfrm>
            <a:off x="1600200" y="6356350"/>
            <a:ext cx="1400452" cy="365125"/>
          </a:xfrm>
          <a:prstGeom prst="rect">
            <a:avLst/>
          </a:prstGeom>
        </p:spPr>
        <p:txBody>
          <a:bodyPr/>
          <a:lstStyle/>
          <a:p>
            <a:fld id="{E29707BB-F259-4D83-839F-2ABE0F4A8C61}" type="datetimeFigureOut">
              <a:rPr lang="en-US" smtClean="0"/>
              <a:t>12/19/2024</a:t>
            </a:fld>
            <a:endParaRPr lang="en-US" dirty="0"/>
          </a:p>
        </p:txBody>
      </p:sp>
      <p:sp>
        <p:nvSpPr>
          <p:cNvPr id="14" name="Footer Placeholder 4">
            <a:extLst>
              <a:ext uri="{FF2B5EF4-FFF2-40B4-BE49-F238E27FC236}">
                <a16:creationId xmlns:a16="http://schemas.microsoft.com/office/drawing/2014/main" id="{B2393EF6-C3B0-4488-F4D3-AB5AE6838DE4}"/>
              </a:ext>
            </a:extLst>
          </p:cNvPr>
          <p:cNvSpPr>
            <a:spLocks noGrp="1"/>
          </p:cNvSpPr>
          <p:nvPr>
            <p:ph type="ftr" sz="quarter" idx="11"/>
          </p:nvPr>
        </p:nvSpPr>
        <p:spPr>
          <a:xfrm>
            <a:off x="3000652" y="6356350"/>
            <a:ext cx="4114800" cy="365125"/>
          </a:xfrm>
          <a:prstGeom prst="rect">
            <a:avLst/>
          </a:prstGeom>
        </p:spPr>
        <p:txBody>
          <a:bodyPr/>
          <a:lstStyle/>
          <a:p>
            <a:endParaRPr lang="en-US" dirty="0"/>
          </a:p>
        </p:txBody>
      </p:sp>
      <p:sp>
        <p:nvSpPr>
          <p:cNvPr id="15" name="Slide Number Placeholder 5">
            <a:extLst>
              <a:ext uri="{FF2B5EF4-FFF2-40B4-BE49-F238E27FC236}">
                <a16:creationId xmlns:a16="http://schemas.microsoft.com/office/drawing/2014/main" id="{FE6BFC7F-43C0-28A2-0B7A-C4A14C1B521C}"/>
              </a:ext>
            </a:extLst>
          </p:cNvPr>
          <p:cNvSpPr>
            <a:spLocks noGrp="1"/>
          </p:cNvSpPr>
          <p:nvPr>
            <p:ph type="sldNum" sz="quarter" idx="12"/>
          </p:nvPr>
        </p:nvSpPr>
        <p:spPr>
          <a:xfrm>
            <a:off x="7115452" y="6356350"/>
            <a:ext cx="1083816" cy="365125"/>
          </a:xfrm>
          <a:prstGeom prst="rect">
            <a:avLst/>
          </a:prstGeom>
        </p:spPr>
        <p:txBody>
          <a:bodyPr/>
          <a:lstStyle/>
          <a:p>
            <a:fld id="{6866C538-CC72-4FB8-85E1-4D3EC643CF88}" type="slidenum">
              <a:rPr lang="en-US" smtClean="0"/>
              <a:t>‹#›</a:t>
            </a:fld>
            <a:endParaRPr lang="en-US"/>
          </a:p>
        </p:txBody>
      </p:sp>
      <p:sp>
        <p:nvSpPr>
          <p:cNvPr id="18" name="Title 1">
            <a:extLst>
              <a:ext uri="{FF2B5EF4-FFF2-40B4-BE49-F238E27FC236}">
                <a16:creationId xmlns:a16="http://schemas.microsoft.com/office/drawing/2014/main" id="{C0AD9C05-BB97-D29B-EABA-DEDF5A6C97A2}"/>
              </a:ext>
            </a:extLst>
          </p:cNvPr>
          <p:cNvSpPr>
            <a:spLocks noGrp="1"/>
          </p:cNvSpPr>
          <p:nvPr>
            <p:ph type="title" hasCustomPrompt="1"/>
          </p:nvPr>
        </p:nvSpPr>
        <p:spPr>
          <a:xfrm>
            <a:off x="1493616" y="635835"/>
            <a:ext cx="9845550" cy="1158265"/>
          </a:xfrm>
        </p:spPr>
        <p:txBody>
          <a:bodyPr anchor="t" anchorCtr="0">
            <a:noAutofit/>
          </a:bodyPr>
          <a:lstStyle>
            <a:lvl1pPr>
              <a:defRPr sz="4000" baseline="0">
                <a:latin typeface="+mn-lt"/>
              </a:defRPr>
            </a:lvl1pPr>
          </a:lstStyle>
          <a:p>
            <a:r>
              <a:rPr lang="en-US" dirty="0"/>
              <a:t>Click to edit slide title</a:t>
            </a:r>
          </a:p>
        </p:txBody>
      </p:sp>
      <p:pic>
        <p:nvPicPr>
          <p:cNvPr id="4" name="Graphic 12">
            <a:extLst>
              <a:ext uri="{FF2B5EF4-FFF2-40B4-BE49-F238E27FC236}">
                <a16:creationId xmlns:a16="http://schemas.microsoft.com/office/drawing/2014/main" id="{01575A3D-A1C5-24BE-2295-7EA236A42939}"/>
              </a:ext>
            </a:extLst>
          </p:cNvPr>
          <p:cNvPicPr>
            <a:picLocks noChangeAspect="1"/>
          </p:cNvPicPr>
          <p:nvPr userDrawn="1"/>
        </p:nvPicPr>
        <p:blipFill>
          <a:blip r:embed="rId2" cstate="hqprint">
            <a:extLst>
              <a:ext uri="{28A0092B-C50C-407E-A947-70E740481C1C}">
                <a14:useLocalDpi xmlns:a14="http://schemas.microsoft.com/office/drawing/2010/main" val="0"/>
              </a:ext>
            </a:extLst>
          </a:blip>
          <a:srcRect/>
          <a:stretch/>
        </p:blipFill>
        <p:spPr>
          <a:xfrm>
            <a:off x="8995101" y="6184877"/>
            <a:ext cx="2143243" cy="539071"/>
          </a:xfrm>
          <a:prstGeom prst="rect">
            <a:avLst/>
          </a:prstGeom>
        </p:spPr>
      </p:pic>
      <p:pic>
        <p:nvPicPr>
          <p:cNvPr id="5" name="Picture 4" descr="A green and black sign with white text&#10;&#10;Description automatically generated with low confidence">
            <a:extLst>
              <a:ext uri="{FF2B5EF4-FFF2-40B4-BE49-F238E27FC236}">
                <a16:creationId xmlns:a16="http://schemas.microsoft.com/office/drawing/2014/main" id="{7A776DEF-CD3A-CEC2-7FBE-F59B933C387F}"/>
              </a:ext>
            </a:extLst>
          </p:cNvPr>
          <p:cNvPicPr>
            <a:picLocks noChangeAspect="1"/>
          </p:cNvPicPr>
          <p:nvPr userDrawn="1"/>
        </p:nvPicPr>
        <p:blipFill>
          <a:blip r:embed="rId3" cstate="hqprint">
            <a:extLst>
              <a:ext uri="{28A0092B-C50C-407E-A947-70E740481C1C}">
                <a14:useLocalDpi xmlns:a14="http://schemas.microsoft.com/office/drawing/2010/main" val="0"/>
              </a:ext>
            </a:extLst>
          </a:blip>
          <a:stretch>
            <a:fillRect/>
          </a:stretch>
        </p:blipFill>
        <p:spPr>
          <a:xfrm>
            <a:off x="11341982" y="6186395"/>
            <a:ext cx="658314" cy="527394"/>
          </a:xfrm>
          <a:prstGeom prst="rect">
            <a:avLst/>
          </a:prstGeom>
        </p:spPr>
      </p:pic>
    </p:spTree>
    <p:extLst>
      <p:ext uri="{BB962C8B-B14F-4D97-AF65-F5344CB8AC3E}">
        <p14:creationId xmlns:p14="http://schemas.microsoft.com/office/powerpoint/2010/main" val="52469925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General Content Slide">
    <p:spTree>
      <p:nvGrpSpPr>
        <p:cNvPr id="1" name=""/>
        <p:cNvGrpSpPr/>
        <p:nvPr/>
      </p:nvGrpSpPr>
      <p:grpSpPr>
        <a:xfrm>
          <a:off x="0" y="0"/>
          <a:ext cx="0" cy="0"/>
          <a:chOff x="0" y="0"/>
          <a:chExt cx="0" cy="0"/>
        </a:xfrm>
      </p:grpSpPr>
      <p:sp>
        <p:nvSpPr>
          <p:cNvPr id="7" name="Content Placeholder 6">
            <a:extLst>
              <a:ext uri="{FF2B5EF4-FFF2-40B4-BE49-F238E27FC236}">
                <a16:creationId xmlns:a16="http://schemas.microsoft.com/office/drawing/2014/main" id="{F9EF8E54-81A9-A78B-3059-0A1DAF34AA3C}"/>
              </a:ext>
            </a:extLst>
          </p:cNvPr>
          <p:cNvSpPr>
            <a:spLocks noGrp="1"/>
          </p:cNvSpPr>
          <p:nvPr>
            <p:ph sz="quarter" idx="16"/>
          </p:nvPr>
        </p:nvSpPr>
        <p:spPr>
          <a:xfrm>
            <a:off x="1517868" y="1981200"/>
            <a:ext cx="9845550" cy="3738563"/>
          </a:xfrm>
        </p:spPr>
        <p:txBody>
          <a:bodyPr/>
          <a:lstStyle>
            <a:lvl1pPr>
              <a:lnSpc>
                <a:spcPct val="100000"/>
              </a:lnSpc>
              <a:defRPr/>
            </a:lvl1pPr>
            <a:lvl2pPr>
              <a:lnSpc>
                <a:spcPct val="100000"/>
              </a:lnSpc>
              <a:defRPr/>
            </a:lvl2pPr>
            <a:lvl3pPr>
              <a:lnSpc>
                <a:spcPct val="100000"/>
              </a:lnSpc>
              <a:defRPr/>
            </a:lvl3pPr>
            <a:lvl4pPr>
              <a:lnSpc>
                <a:spcPct val="100000"/>
              </a:lnSpc>
              <a:defRPr/>
            </a:lvl4pPr>
            <a:lvl5pPr>
              <a:lnSpc>
                <a:spcPct val="10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Rectangle 2">
            <a:extLst>
              <a:ext uri="{FF2B5EF4-FFF2-40B4-BE49-F238E27FC236}">
                <a16:creationId xmlns:a16="http://schemas.microsoft.com/office/drawing/2014/main" id="{B2795903-B8C9-68B8-B1F4-C782ABFBBE12}"/>
              </a:ext>
            </a:extLst>
          </p:cNvPr>
          <p:cNvSpPr/>
          <p:nvPr/>
        </p:nvSpPr>
        <p:spPr>
          <a:xfrm>
            <a:off x="0" y="0"/>
            <a:ext cx="800100" cy="40740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extLst>
              <a:ext uri="{FF2B5EF4-FFF2-40B4-BE49-F238E27FC236}">
                <a16:creationId xmlns:a16="http://schemas.microsoft.com/office/drawing/2014/main" id="{AF3F94B7-8BE3-6BE0-23EB-8EBA48EA2BDD}"/>
              </a:ext>
            </a:extLst>
          </p:cNvPr>
          <p:cNvSpPr/>
          <p:nvPr/>
        </p:nvSpPr>
        <p:spPr>
          <a:xfrm>
            <a:off x="0" y="407405"/>
            <a:ext cx="800100" cy="572551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957142EC-D817-2933-6140-62D72113C588}"/>
              </a:ext>
            </a:extLst>
          </p:cNvPr>
          <p:cNvSpPr/>
          <p:nvPr/>
        </p:nvSpPr>
        <p:spPr>
          <a:xfrm>
            <a:off x="0" y="6132920"/>
            <a:ext cx="800100" cy="58086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54644336-6D0E-0C5C-A158-4C4854DE97EE}"/>
              </a:ext>
            </a:extLst>
          </p:cNvPr>
          <p:cNvSpPr/>
          <p:nvPr/>
        </p:nvSpPr>
        <p:spPr>
          <a:xfrm>
            <a:off x="0" y="6713789"/>
            <a:ext cx="800100" cy="144214"/>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Date Placeholder 3">
            <a:extLst>
              <a:ext uri="{FF2B5EF4-FFF2-40B4-BE49-F238E27FC236}">
                <a16:creationId xmlns:a16="http://schemas.microsoft.com/office/drawing/2014/main" id="{CFB78BFD-BEA4-C681-9C94-362E624539ED}"/>
              </a:ext>
            </a:extLst>
          </p:cNvPr>
          <p:cNvSpPr>
            <a:spLocks noGrp="1"/>
          </p:cNvSpPr>
          <p:nvPr>
            <p:ph type="dt" sz="half" idx="10"/>
          </p:nvPr>
        </p:nvSpPr>
        <p:spPr>
          <a:xfrm>
            <a:off x="1600200" y="6356350"/>
            <a:ext cx="1400452" cy="365125"/>
          </a:xfrm>
          <a:prstGeom prst="rect">
            <a:avLst/>
          </a:prstGeom>
        </p:spPr>
        <p:txBody>
          <a:bodyPr/>
          <a:lstStyle/>
          <a:p>
            <a:fld id="{E29707BB-F259-4D83-839F-2ABE0F4A8C61}" type="datetimeFigureOut">
              <a:rPr lang="en-US" smtClean="0"/>
              <a:t>12/19/2024</a:t>
            </a:fld>
            <a:endParaRPr lang="en-US" dirty="0"/>
          </a:p>
        </p:txBody>
      </p:sp>
      <p:sp>
        <p:nvSpPr>
          <p:cNvPr id="19" name="Footer Placeholder 4">
            <a:extLst>
              <a:ext uri="{FF2B5EF4-FFF2-40B4-BE49-F238E27FC236}">
                <a16:creationId xmlns:a16="http://schemas.microsoft.com/office/drawing/2014/main" id="{32CAE4B3-ACA6-E9CB-83F0-E5E9447117F2}"/>
              </a:ext>
            </a:extLst>
          </p:cNvPr>
          <p:cNvSpPr>
            <a:spLocks noGrp="1"/>
          </p:cNvSpPr>
          <p:nvPr>
            <p:ph type="ftr" sz="quarter" idx="11"/>
          </p:nvPr>
        </p:nvSpPr>
        <p:spPr>
          <a:xfrm>
            <a:off x="3000652" y="6356350"/>
            <a:ext cx="4114800" cy="365125"/>
          </a:xfrm>
          <a:prstGeom prst="rect">
            <a:avLst/>
          </a:prstGeom>
        </p:spPr>
        <p:txBody>
          <a:bodyPr/>
          <a:lstStyle/>
          <a:p>
            <a:endParaRPr lang="en-US" dirty="0"/>
          </a:p>
        </p:txBody>
      </p:sp>
      <p:sp>
        <p:nvSpPr>
          <p:cNvPr id="20" name="Slide Number Placeholder 5">
            <a:extLst>
              <a:ext uri="{FF2B5EF4-FFF2-40B4-BE49-F238E27FC236}">
                <a16:creationId xmlns:a16="http://schemas.microsoft.com/office/drawing/2014/main" id="{2F5F34AA-9624-6E3A-E2E7-6350746A15DB}"/>
              </a:ext>
            </a:extLst>
          </p:cNvPr>
          <p:cNvSpPr>
            <a:spLocks noGrp="1"/>
          </p:cNvSpPr>
          <p:nvPr>
            <p:ph type="sldNum" sz="quarter" idx="12"/>
          </p:nvPr>
        </p:nvSpPr>
        <p:spPr>
          <a:xfrm>
            <a:off x="7115452" y="6356350"/>
            <a:ext cx="1083816" cy="365125"/>
          </a:xfrm>
          <a:prstGeom prst="rect">
            <a:avLst/>
          </a:prstGeom>
        </p:spPr>
        <p:txBody>
          <a:bodyPr/>
          <a:lstStyle/>
          <a:p>
            <a:fld id="{6866C538-CC72-4FB8-85E1-4D3EC643CF88}" type="slidenum">
              <a:rPr lang="en-US" smtClean="0"/>
              <a:t>‹#›</a:t>
            </a:fld>
            <a:endParaRPr lang="en-US"/>
          </a:p>
        </p:txBody>
      </p:sp>
      <p:sp>
        <p:nvSpPr>
          <p:cNvPr id="2" name="Title 1">
            <a:extLst>
              <a:ext uri="{FF2B5EF4-FFF2-40B4-BE49-F238E27FC236}">
                <a16:creationId xmlns:a16="http://schemas.microsoft.com/office/drawing/2014/main" id="{9AB265B8-271B-FA4F-FDE5-87DA1C571AB8}"/>
              </a:ext>
            </a:extLst>
          </p:cNvPr>
          <p:cNvSpPr>
            <a:spLocks noGrp="1"/>
          </p:cNvSpPr>
          <p:nvPr>
            <p:ph type="title" hasCustomPrompt="1"/>
          </p:nvPr>
        </p:nvSpPr>
        <p:spPr>
          <a:xfrm>
            <a:off x="1494015" y="636353"/>
            <a:ext cx="9845550" cy="1158265"/>
          </a:xfrm>
        </p:spPr>
        <p:txBody>
          <a:bodyPr anchor="t" anchorCtr="0">
            <a:noAutofit/>
          </a:bodyPr>
          <a:lstStyle>
            <a:lvl1pPr>
              <a:defRPr sz="4000" baseline="0">
                <a:latin typeface="+mn-lt"/>
              </a:defRPr>
            </a:lvl1pPr>
          </a:lstStyle>
          <a:p>
            <a:r>
              <a:rPr lang="en-US" dirty="0"/>
              <a:t>Click to edit slide title</a:t>
            </a:r>
          </a:p>
        </p:txBody>
      </p:sp>
      <p:pic>
        <p:nvPicPr>
          <p:cNvPr id="5" name="Graphic 12">
            <a:extLst>
              <a:ext uri="{FF2B5EF4-FFF2-40B4-BE49-F238E27FC236}">
                <a16:creationId xmlns:a16="http://schemas.microsoft.com/office/drawing/2014/main" id="{C893B30E-F966-B0AF-F22A-1623FCBD4FCD}"/>
              </a:ext>
            </a:extLst>
          </p:cNvPr>
          <p:cNvPicPr>
            <a:picLocks noChangeAspect="1"/>
          </p:cNvPicPr>
          <p:nvPr userDrawn="1"/>
        </p:nvPicPr>
        <p:blipFill>
          <a:blip r:embed="rId2" cstate="hqprint">
            <a:extLst>
              <a:ext uri="{28A0092B-C50C-407E-A947-70E740481C1C}">
                <a14:useLocalDpi xmlns:a14="http://schemas.microsoft.com/office/drawing/2010/main" val="0"/>
              </a:ext>
            </a:extLst>
          </a:blip>
          <a:srcRect/>
          <a:stretch/>
        </p:blipFill>
        <p:spPr>
          <a:xfrm>
            <a:off x="8995101" y="6184877"/>
            <a:ext cx="2143243" cy="539071"/>
          </a:xfrm>
          <a:prstGeom prst="rect">
            <a:avLst/>
          </a:prstGeom>
        </p:spPr>
      </p:pic>
      <p:pic>
        <p:nvPicPr>
          <p:cNvPr id="6" name="Picture 5" descr="A green and black sign with white text&#10;&#10;Description automatically generated with low confidence">
            <a:extLst>
              <a:ext uri="{FF2B5EF4-FFF2-40B4-BE49-F238E27FC236}">
                <a16:creationId xmlns:a16="http://schemas.microsoft.com/office/drawing/2014/main" id="{518B8D55-9B74-4C26-D787-933C19103070}"/>
              </a:ext>
            </a:extLst>
          </p:cNvPr>
          <p:cNvPicPr>
            <a:picLocks noChangeAspect="1"/>
          </p:cNvPicPr>
          <p:nvPr userDrawn="1"/>
        </p:nvPicPr>
        <p:blipFill>
          <a:blip r:embed="rId3" cstate="hqprint">
            <a:extLst>
              <a:ext uri="{28A0092B-C50C-407E-A947-70E740481C1C}">
                <a14:useLocalDpi xmlns:a14="http://schemas.microsoft.com/office/drawing/2010/main" val="0"/>
              </a:ext>
            </a:extLst>
          </a:blip>
          <a:stretch>
            <a:fillRect/>
          </a:stretch>
        </p:blipFill>
        <p:spPr>
          <a:xfrm>
            <a:off x="11341982" y="6186395"/>
            <a:ext cx="658314" cy="527394"/>
          </a:xfrm>
          <a:prstGeom prst="rect">
            <a:avLst/>
          </a:prstGeom>
        </p:spPr>
      </p:pic>
    </p:spTree>
    <p:extLst>
      <p:ext uri="{BB962C8B-B14F-4D97-AF65-F5344CB8AC3E}">
        <p14:creationId xmlns:p14="http://schemas.microsoft.com/office/powerpoint/2010/main" val="53156820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Title and Graph">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11611BDE-D6CD-401A-8CDA-77BF2E91F5C6}"/>
              </a:ext>
            </a:extLst>
          </p:cNvPr>
          <p:cNvSpPr/>
          <p:nvPr/>
        </p:nvSpPr>
        <p:spPr>
          <a:xfrm>
            <a:off x="0" y="0"/>
            <a:ext cx="800100" cy="40740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extLst>
              <a:ext uri="{FF2B5EF4-FFF2-40B4-BE49-F238E27FC236}">
                <a16:creationId xmlns:a16="http://schemas.microsoft.com/office/drawing/2014/main" id="{84ED269C-734A-789C-7552-8810D1932F76}"/>
              </a:ext>
            </a:extLst>
          </p:cNvPr>
          <p:cNvSpPr/>
          <p:nvPr/>
        </p:nvSpPr>
        <p:spPr>
          <a:xfrm>
            <a:off x="0" y="407405"/>
            <a:ext cx="800100" cy="572551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8555C5EE-C77D-04FF-AEE6-4CFFA3B1A134}"/>
              </a:ext>
            </a:extLst>
          </p:cNvPr>
          <p:cNvSpPr/>
          <p:nvPr/>
        </p:nvSpPr>
        <p:spPr>
          <a:xfrm>
            <a:off x="0" y="6132920"/>
            <a:ext cx="800100" cy="58086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A92C9729-D3CE-54E4-7332-451B2E8A3726}"/>
              </a:ext>
            </a:extLst>
          </p:cNvPr>
          <p:cNvSpPr/>
          <p:nvPr/>
        </p:nvSpPr>
        <p:spPr>
          <a:xfrm>
            <a:off x="0" y="6713789"/>
            <a:ext cx="800100" cy="144214"/>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Date Placeholder 3">
            <a:extLst>
              <a:ext uri="{FF2B5EF4-FFF2-40B4-BE49-F238E27FC236}">
                <a16:creationId xmlns:a16="http://schemas.microsoft.com/office/drawing/2014/main" id="{BD2F01AC-51A7-3A40-8AF2-7CA495584982}"/>
              </a:ext>
            </a:extLst>
          </p:cNvPr>
          <p:cNvSpPr>
            <a:spLocks noGrp="1"/>
          </p:cNvSpPr>
          <p:nvPr>
            <p:ph type="dt" sz="half" idx="10"/>
          </p:nvPr>
        </p:nvSpPr>
        <p:spPr>
          <a:xfrm>
            <a:off x="1600200" y="6356350"/>
            <a:ext cx="1400452" cy="365125"/>
          </a:xfrm>
          <a:prstGeom prst="rect">
            <a:avLst/>
          </a:prstGeom>
        </p:spPr>
        <p:txBody>
          <a:bodyPr/>
          <a:lstStyle/>
          <a:p>
            <a:fld id="{E29707BB-F259-4D83-839F-2ABE0F4A8C61}" type="datetimeFigureOut">
              <a:rPr lang="en-US" smtClean="0"/>
              <a:t>12/19/2024</a:t>
            </a:fld>
            <a:endParaRPr lang="en-US" dirty="0"/>
          </a:p>
        </p:txBody>
      </p:sp>
      <p:sp>
        <p:nvSpPr>
          <p:cNvPr id="14" name="Footer Placeholder 4">
            <a:extLst>
              <a:ext uri="{FF2B5EF4-FFF2-40B4-BE49-F238E27FC236}">
                <a16:creationId xmlns:a16="http://schemas.microsoft.com/office/drawing/2014/main" id="{27BD05FE-C4D6-817C-6C54-8BEA117776D2}"/>
              </a:ext>
            </a:extLst>
          </p:cNvPr>
          <p:cNvSpPr>
            <a:spLocks noGrp="1"/>
          </p:cNvSpPr>
          <p:nvPr>
            <p:ph type="ftr" sz="quarter" idx="11"/>
          </p:nvPr>
        </p:nvSpPr>
        <p:spPr>
          <a:xfrm>
            <a:off x="3000652" y="6356350"/>
            <a:ext cx="4114800" cy="365125"/>
          </a:xfrm>
          <a:prstGeom prst="rect">
            <a:avLst/>
          </a:prstGeom>
        </p:spPr>
        <p:txBody>
          <a:bodyPr/>
          <a:lstStyle/>
          <a:p>
            <a:endParaRPr lang="en-US" dirty="0"/>
          </a:p>
        </p:txBody>
      </p:sp>
      <p:sp>
        <p:nvSpPr>
          <p:cNvPr id="15" name="Slide Number Placeholder 5">
            <a:extLst>
              <a:ext uri="{FF2B5EF4-FFF2-40B4-BE49-F238E27FC236}">
                <a16:creationId xmlns:a16="http://schemas.microsoft.com/office/drawing/2014/main" id="{B0F2FDDA-3C86-E0A1-30E9-74B882BF1C62}"/>
              </a:ext>
            </a:extLst>
          </p:cNvPr>
          <p:cNvSpPr>
            <a:spLocks noGrp="1"/>
          </p:cNvSpPr>
          <p:nvPr>
            <p:ph type="sldNum" sz="quarter" idx="12"/>
          </p:nvPr>
        </p:nvSpPr>
        <p:spPr>
          <a:xfrm>
            <a:off x="7115452" y="6356350"/>
            <a:ext cx="1083816" cy="365125"/>
          </a:xfrm>
          <a:prstGeom prst="rect">
            <a:avLst/>
          </a:prstGeom>
        </p:spPr>
        <p:txBody>
          <a:bodyPr/>
          <a:lstStyle/>
          <a:p>
            <a:fld id="{6866C538-CC72-4FB8-85E1-4D3EC643CF88}" type="slidenum">
              <a:rPr lang="en-US" smtClean="0"/>
              <a:t>‹#›</a:t>
            </a:fld>
            <a:endParaRPr lang="en-US"/>
          </a:p>
        </p:txBody>
      </p:sp>
      <p:sp>
        <p:nvSpPr>
          <p:cNvPr id="2" name="Title 1">
            <a:extLst>
              <a:ext uri="{FF2B5EF4-FFF2-40B4-BE49-F238E27FC236}">
                <a16:creationId xmlns:a16="http://schemas.microsoft.com/office/drawing/2014/main" id="{4B12A256-E9B0-3029-8A73-28180CD5ECD6}"/>
              </a:ext>
            </a:extLst>
          </p:cNvPr>
          <p:cNvSpPr>
            <a:spLocks noGrp="1"/>
          </p:cNvSpPr>
          <p:nvPr>
            <p:ph type="title" hasCustomPrompt="1"/>
          </p:nvPr>
        </p:nvSpPr>
        <p:spPr>
          <a:xfrm>
            <a:off x="1493616" y="635438"/>
            <a:ext cx="9845550" cy="1158265"/>
          </a:xfrm>
        </p:spPr>
        <p:txBody>
          <a:bodyPr anchor="t" anchorCtr="0">
            <a:noAutofit/>
          </a:bodyPr>
          <a:lstStyle>
            <a:lvl1pPr>
              <a:defRPr sz="4000" baseline="0">
                <a:latin typeface="+mn-lt"/>
              </a:defRPr>
            </a:lvl1pPr>
          </a:lstStyle>
          <a:p>
            <a:r>
              <a:rPr lang="en-US" dirty="0"/>
              <a:t>Click to edit slide title</a:t>
            </a:r>
          </a:p>
        </p:txBody>
      </p:sp>
      <p:sp>
        <p:nvSpPr>
          <p:cNvPr id="5" name="Chart Placeholder 4">
            <a:extLst>
              <a:ext uri="{FF2B5EF4-FFF2-40B4-BE49-F238E27FC236}">
                <a16:creationId xmlns:a16="http://schemas.microsoft.com/office/drawing/2014/main" id="{881663B0-35CF-F099-B5AC-3B39C4812652}"/>
              </a:ext>
            </a:extLst>
          </p:cNvPr>
          <p:cNvSpPr>
            <a:spLocks noGrp="1"/>
          </p:cNvSpPr>
          <p:nvPr>
            <p:ph type="chart" sz="quarter" idx="13"/>
          </p:nvPr>
        </p:nvSpPr>
        <p:spPr>
          <a:xfrm>
            <a:off x="1600200" y="1762126"/>
            <a:ext cx="9763125" cy="4043764"/>
          </a:xfrm>
          <a:solidFill>
            <a:schemeClr val="bg1">
              <a:lumMod val="95000"/>
            </a:schemeClr>
          </a:solidFill>
        </p:spPr>
        <p:txBody>
          <a:bodyPr/>
          <a:lstStyle>
            <a:lvl1pPr marL="0" indent="0">
              <a:buFontTx/>
              <a:buNone/>
              <a:defRPr/>
            </a:lvl1pPr>
          </a:lstStyle>
          <a:p>
            <a:r>
              <a:rPr lang="en-US"/>
              <a:t>Click icon to add chart</a:t>
            </a:r>
            <a:endParaRPr lang="en-US" dirty="0"/>
          </a:p>
        </p:txBody>
      </p:sp>
      <p:pic>
        <p:nvPicPr>
          <p:cNvPr id="4" name="Graphic 12">
            <a:extLst>
              <a:ext uri="{FF2B5EF4-FFF2-40B4-BE49-F238E27FC236}">
                <a16:creationId xmlns:a16="http://schemas.microsoft.com/office/drawing/2014/main" id="{4C3C43D0-5C3E-C125-F82B-8C39060357B3}"/>
              </a:ext>
            </a:extLst>
          </p:cNvPr>
          <p:cNvPicPr>
            <a:picLocks noChangeAspect="1"/>
          </p:cNvPicPr>
          <p:nvPr userDrawn="1"/>
        </p:nvPicPr>
        <p:blipFill>
          <a:blip r:embed="rId2" cstate="hqprint">
            <a:extLst>
              <a:ext uri="{28A0092B-C50C-407E-A947-70E740481C1C}">
                <a14:useLocalDpi xmlns:a14="http://schemas.microsoft.com/office/drawing/2010/main" val="0"/>
              </a:ext>
            </a:extLst>
          </a:blip>
          <a:srcRect/>
          <a:stretch/>
        </p:blipFill>
        <p:spPr>
          <a:xfrm>
            <a:off x="8995101" y="6184877"/>
            <a:ext cx="2143243" cy="539071"/>
          </a:xfrm>
          <a:prstGeom prst="rect">
            <a:avLst/>
          </a:prstGeom>
        </p:spPr>
      </p:pic>
      <p:pic>
        <p:nvPicPr>
          <p:cNvPr id="8" name="Picture 7" descr="A green and black sign with white text&#10;&#10;Description automatically generated with low confidence">
            <a:extLst>
              <a:ext uri="{FF2B5EF4-FFF2-40B4-BE49-F238E27FC236}">
                <a16:creationId xmlns:a16="http://schemas.microsoft.com/office/drawing/2014/main" id="{7E56C374-2852-6E6F-2AF8-21CF637B9833}"/>
              </a:ext>
            </a:extLst>
          </p:cNvPr>
          <p:cNvPicPr>
            <a:picLocks noChangeAspect="1"/>
          </p:cNvPicPr>
          <p:nvPr userDrawn="1"/>
        </p:nvPicPr>
        <p:blipFill>
          <a:blip r:embed="rId3" cstate="hqprint">
            <a:extLst>
              <a:ext uri="{28A0092B-C50C-407E-A947-70E740481C1C}">
                <a14:useLocalDpi xmlns:a14="http://schemas.microsoft.com/office/drawing/2010/main" val="0"/>
              </a:ext>
            </a:extLst>
          </a:blip>
          <a:stretch>
            <a:fillRect/>
          </a:stretch>
        </p:blipFill>
        <p:spPr>
          <a:xfrm>
            <a:off x="11341982" y="6186395"/>
            <a:ext cx="658314" cy="527394"/>
          </a:xfrm>
          <a:prstGeom prst="rect">
            <a:avLst/>
          </a:prstGeom>
        </p:spPr>
      </p:pic>
    </p:spTree>
    <p:extLst>
      <p:ext uri="{BB962C8B-B14F-4D97-AF65-F5344CB8AC3E}">
        <p14:creationId xmlns:p14="http://schemas.microsoft.com/office/powerpoint/2010/main" val="184195499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82361708-C856-5679-5F26-DFD654490767}"/>
              </a:ext>
            </a:extLst>
          </p:cNvPr>
          <p:cNvSpPr>
            <a:spLocks noGrp="1"/>
          </p:cNvSpPr>
          <p:nvPr>
            <p:ph type="title"/>
          </p:nvPr>
        </p:nvSpPr>
        <p:spPr>
          <a:xfrm>
            <a:off x="1493301" y="662893"/>
            <a:ext cx="9844596" cy="1325563"/>
          </a:xfrm>
          <a:prstGeom prst="rect">
            <a:avLst/>
          </a:prstGeom>
        </p:spPr>
        <p:txBody>
          <a:bodyPr vert="horz" lIns="91440" tIns="45720" rIns="91440" bIns="45720" rtlCol="0" anchor="t" anchorCtr="0">
            <a:norm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8F6BA814-9AC9-5238-F0A1-89F9D61B5B51}"/>
              </a:ext>
            </a:extLst>
          </p:cNvPr>
          <p:cNvSpPr>
            <a:spLocks noGrp="1"/>
          </p:cNvSpPr>
          <p:nvPr>
            <p:ph type="body" idx="1"/>
          </p:nvPr>
        </p:nvSpPr>
        <p:spPr>
          <a:xfrm>
            <a:off x="1600200" y="1988457"/>
            <a:ext cx="10515600" cy="4351338"/>
          </a:xfrm>
          <a:prstGeom prst="rect">
            <a:avLst/>
          </a:prstGeom>
        </p:spPr>
        <p:txBody>
          <a:bodyPr vert="horz" lIns="91440" tIns="45720" rIns="91440" bIns="45720" rtlCol="0">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98510D8D-B5B5-FA5C-2E75-85268E6345F8}"/>
              </a:ext>
            </a:extLst>
          </p:cNvPr>
          <p:cNvSpPr>
            <a:spLocks noGrp="1"/>
          </p:cNvSpPr>
          <p:nvPr>
            <p:ph type="dt" sz="half" idx="2"/>
          </p:nvPr>
        </p:nvSpPr>
        <p:spPr>
          <a:xfrm>
            <a:off x="1600200" y="6374044"/>
            <a:ext cx="1981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29707BB-F259-4D83-839F-2ABE0F4A8C61}" type="datetimeFigureOut">
              <a:rPr lang="en-US" smtClean="0"/>
              <a:t>12/19/2024</a:t>
            </a:fld>
            <a:endParaRPr lang="en-US"/>
          </a:p>
        </p:txBody>
      </p:sp>
      <p:sp>
        <p:nvSpPr>
          <p:cNvPr id="5" name="Footer Placeholder 4">
            <a:extLst>
              <a:ext uri="{FF2B5EF4-FFF2-40B4-BE49-F238E27FC236}">
                <a16:creationId xmlns:a16="http://schemas.microsoft.com/office/drawing/2014/main" id="{05E07592-D92D-5E48-1F23-4A48048F6903}"/>
              </a:ext>
            </a:extLst>
          </p:cNvPr>
          <p:cNvSpPr>
            <a:spLocks noGrp="1"/>
          </p:cNvSpPr>
          <p:nvPr>
            <p:ph type="ftr" sz="quarter" idx="3"/>
          </p:nvPr>
        </p:nvSpPr>
        <p:spPr>
          <a:xfrm>
            <a:off x="3581400" y="6374043"/>
            <a:ext cx="27432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a:extLst>
              <a:ext uri="{FF2B5EF4-FFF2-40B4-BE49-F238E27FC236}">
                <a16:creationId xmlns:a16="http://schemas.microsoft.com/office/drawing/2014/main" id="{BD8A7535-84D4-1921-62EB-192F99FD2CCC}"/>
              </a:ext>
            </a:extLst>
          </p:cNvPr>
          <p:cNvSpPr>
            <a:spLocks noGrp="1"/>
          </p:cNvSpPr>
          <p:nvPr>
            <p:ph type="sldNum" sz="quarter" idx="4"/>
          </p:nvPr>
        </p:nvSpPr>
        <p:spPr>
          <a:xfrm>
            <a:off x="6324600" y="6374043"/>
            <a:ext cx="1612037"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866C538-CC72-4FB8-85E1-4D3EC643CF88}" type="slidenum">
              <a:rPr lang="en-US" smtClean="0"/>
              <a:t>‹#›</a:t>
            </a:fld>
            <a:endParaRPr lang="en-US"/>
          </a:p>
        </p:txBody>
      </p:sp>
    </p:spTree>
    <p:extLst>
      <p:ext uri="{BB962C8B-B14F-4D97-AF65-F5344CB8AC3E}">
        <p14:creationId xmlns:p14="http://schemas.microsoft.com/office/powerpoint/2010/main" val="2610568394"/>
      </p:ext>
    </p:extLst>
  </p:cSld>
  <p:clrMap bg1="lt1" tx1="dk1" bg2="lt2" tx2="dk2" accent1="accent1" accent2="accent2" accent3="accent3" accent4="accent4" accent5="accent5" accent6="accent6" hlink="hlink" folHlink="folHlink"/>
  <p:sldLayoutIdLst>
    <p:sldLayoutId id="2147483666" r:id="rId1"/>
    <p:sldLayoutId id="2147483661" r:id="rId2"/>
    <p:sldLayoutId id="2147483650" r:id="rId3"/>
    <p:sldLayoutId id="2147483675" r:id="rId4"/>
    <p:sldLayoutId id="2147483673" r:id="rId5"/>
    <p:sldLayoutId id="2147483674" r:id="rId6"/>
    <p:sldLayoutId id="2147483662" r:id="rId7"/>
    <p:sldLayoutId id="2147483672" r:id="rId8"/>
    <p:sldLayoutId id="2147483654" r:id="rId9"/>
    <p:sldLayoutId id="2147483676" r:id="rId10"/>
    <p:sldLayoutId id="2147483677" r:id="rId11"/>
    <p:sldLayoutId id="2147483651" r:id="rId12"/>
    <p:sldLayoutId id="2147483655" r:id="rId13"/>
    <p:sldLayoutId id="2147483659" r:id="rId14"/>
  </p:sldLayoutIdLst>
  <p:txStyles>
    <p:titleStyle>
      <a:lvl1pPr algn="l" defTabSz="914400" rtl="0" eaLnBrk="1" latinLnBrk="0" hangingPunct="1">
        <a:lnSpc>
          <a:spcPct val="90000"/>
        </a:lnSpc>
        <a:spcBef>
          <a:spcPct val="0"/>
        </a:spcBef>
        <a:buNone/>
        <a:defRPr sz="4000" b="0" i="0" kern="1200" baseline="0">
          <a:solidFill>
            <a:schemeClr val="tx2"/>
          </a:solidFill>
          <a:latin typeface="+mn-lt"/>
          <a:ea typeface="+mj-ea"/>
          <a:cs typeface="+mj-cs"/>
        </a:defRPr>
      </a:lvl1pPr>
    </p:titleStyle>
    <p:bodyStyle>
      <a:lvl1pPr marL="160020" indent="-160020" algn="l" defTabSz="914400" rtl="0" eaLnBrk="1" latinLnBrk="0" hangingPunct="1">
        <a:lnSpc>
          <a:spcPts val="2000"/>
        </a:lnSpc>
        <a:spcBef>
          <a:spcPts val="1000"/>
        </a:spcBef>
        <a:buFont typeface="Wingdings" pitchFamily="2" charset="2"/>
        <a:buChar char="§"/>
        <a:defRPr sz="1600" kern="1200" baseline="0">
          <a:solidFill>
            <a:schemeClr val="tx1">
              <a:lumMod val="65000"/>
              <a:lumOff val="35000"/>
            </a:schemeClr>
          </a:solidFill>
          <a:latin typeface="+mn-lt"/>
          <a:ea typeface="+mn-ea"/>
          <a:cs typeface="+mn-cs"/>
        </a:defRPr>
      </a:lvl1pPr>
      <a:lvl2pPr marL="457200" indent="-228600" algn="l" defTabSz="914400" rtl="0" eaLnBrk="1" latinLnBrk="0" hangingPunct="1">
        <a:lnSpc>
          <a:spcPts val="1800"/>
        </a:lnSpc>
        <a:spcBef>
          <a:spcPts val="500"/>
        </a:spcBef>
        <a:buFont typeface="Apple Symbols" panose="02000000000000000000" pitchFamily="2" charset="-79"/>
        <a:buChar char="⎻"/>
        <a:defRPr sz="1400" kern="1200" baseline="0">
          <a:solidFill>
            <a:schemeClr val="tx1">
              <a:lumMod val="65000"/>
              <a:lumOff val="35000"/>
            </a:schemeClr>
          </a:solidFill>
          <a:latin typeface="+mn-lt"/>
          <a:ea typeface="+mn-ea"/>
          <a:cs typeface="+mn-cs"/>
        </a:defRPr>
      </a:lvl2pPr>
      <a:lvl3pPr marL="640080" indent="-137160" algn="l" defTabSz="914400" rtl="0" eaLnBrk="1" latinLnBrk="0" hangingPunct="1">
        <a:lnSpc>
          <a:spcPts val="1600"/>
        </a:lnSpc>
        <a:spcBef>
          <a:spcPts val="500"/>
        </a:spcBef>
        <a:buFont typeface="Arial" panose="020B0604020202020204" pitchFamily="34" charset="0"/>
        <a:buChar char="•"/>
        <a:defRPr sz="1200" kern="1200" baseline="0">
          <a:solidFill>
            <a:schemeClr val="tx1">
              <a:lumMod val="65000"/>
              <a:lumOff val="35000"/>
            </a:schemeClr>
          </a:solidFill>
          <a:latin typeface="+mn-lt"/>
          <a:ea typeface="+mn-ea"/>
          <a:cs typeface="+mn-cs"/>
        </a:defRPr>
      </a:lvl3pPr>
      <a:lvl4pPr marL="640080" indent="-137160" algn="l" defTabSz="914400" rtl="0" eaLnBrk="1" latinLnBrk="0" hangingPunct="1">
        <a:lnSpc>
          <a:spcPts val="1600"/>
        </a:lnSpc>
        <a:spcBef>
          <a:spcPts val="500"/>
        </a:spcBef>
        <a:buFont typeface="Arial" panose="020B0604020202020204" pitchFamily="34" charset="0"/>
        <a:buChar char="•"/>
        <a:defRPr sz="1200" kern="1200" baseline="0">
          <a:solidFill>
            <a:schemeClr val="tx1">
              <a:lumMod val="65000"/>
              <a:lumOff val="35000"/>
            </a:schemeClr>
          </a:solidFill>
          <a:latin typeface="+mn-lt"/>
          <a:ea typeface="+mn-ea"/>
          <a:cs typeface="+mn-cs"/>
        </a:defRPr>
      </a:lvl4pPr>
      <a:lvl5pPr marL="640080" indent="-137160" algn="l" defTabSz="914400" rtl="0" eaLnBrk="1" latinLnBrk="0" hangingPunct="1">
        <a:lnSpc>
          <a:spcPts val="1600"/>
        </a:lnSpc>
        <a:spcBef>
          <a:spcPts val="500"/>
        </a:spcBef>
        <a:buFont typeface="Arial" panose="020B0604020202020204" pitchFamily="34" charset="0"/>
        <a:buChar char="•"/>
        <a:defRPr sz="1200" kern="1200" baseline="0">
          <a:solidFill>
            <a:schemeClr val="tx1">
              <a:lumMod val="65000"/>
              <a:lumOff val="3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22" orient="horz" pos="4056">
          <p15:clr>
            <a:srgbClr val="F26B43"/>
          </p15:clr>
        </p15:guide>
        <p15:guide id="27" pos="504">
          <p15:clr>
            <a:srgbClr val="F26B43"/>
          </p15:clr>
        </p15:guide>
        <p15:guide id="28" orient="horz" pos="4320">
          <p15:clr>
            <a:srgbClr val="F26B43"/>
          </p15:clr>
        </p15:guide>
        <p15:guide id="29">
          <p15:clr>
            <a:srgbClr val="F26B43"/>
          </p15:clr>
        </p15:guide>
        <p15:guide id="30" pos="1008">
          <p15:clr>
            <a:srgbClr val="F26B43"/>
          </p15:clr>
        </p15:guide>
        <p15:guide id="31" orient="horz" pos="480">
          <p15:clr>
            <a:srgbClr val="F26B43"/>
          </p15:clr>
        </p15:guide>
        <p15:guide id="32" pos="4224">
          <p15:clr>
            <a:srgbClr val="F26B43"/>
          </p15:clr>
        </p15:guide>
        <p15:guide id="33" orient="horz" pos="1248">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xml"/><Relationship Id="rId1" Type="http://schemas.openxmlformats.org/officeDocument/2006/relationships/slideLayout" Target="../slideLayouts/slideLayout9.xml"/><Relationship Id="rId6" Type="http://schemas.openxmlformats.org/officeDocument/2006/relationships/image" Target="../media/image12.png"/><Relationship Id="rId5" Type="http://schemas.openxmlformats.org/officeDocument/2006/relationships/image" Target="../media/image11.svg"/><Relationship Id="rId4" Type="http://schemas.openxmlformats.org/officeDocument/2006/relationships/image" Target="../media/image10.png"/></Relationships>
</file>

<file path=ppt/slides/_rels/slide2.xml.rels><?xml version="1.0" encoding="UTF-8" standalone="yes"?>
<Relationships xmlns="http://schemas.openxmlformats.org/package/2006/relationships"><Relationship Id="rId3" Type="http://schemas.openxmlformats.org/officeDocument/2006/relationships/image" Target="../media/image13.png"/><Relationship Id="rId7" Type="http://schemas.openxmlformats.org/officeDocument/2006/relationships/image" Target="../media/image12.png"/><Relationship Id="rId2" Type="http://schemas.openxmlformats.org/officeDocument/2006/relationships/notesSlide" Target="../notesSlides/notesSlide2.xml"/><Relationship Id="rId1" Type="http://schemas.openxmlformats.org/officeDocument/2006/relationships/slideLayout" Target="../slideLayouts/slideLayout7.xml"/><Relationship Id="rId6" Type="http://schemas.openxmlformats.org/officeDocument/2006/relationships/image" Target="../media/image16.png"/><Relationship Id="rId5" Type="http://schemas.openxmlformats.org/officeDocument/2006/relationships/image" Target="../media/image15.jpeg"/><Relationship Id="rId4" Type="http://schemas.openxmlformats.org/officeDocument/2006/relationships/image" Target="../media/image14.sv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F5D16A50-7A16-4258-B854-FA520C93CAB0}"/>
              </a:ext>
            </a:extLst>
          </p:cNvPr>
          <p:cNvSpPr txBox="1">
            <a:spLocks/>
          </p:cNvSpPr>
          <p:nvPr/>
        </p:nvSpPr>
        <p:spPr>
          <a:xfrm>
            <a:off x="1057933" y="401206"/>
            <a:ext cx="6545979" cy="922830"/>
          </a:xfrm>
          <a:prstGeom prst="rect">
            <a:avLst/>
          </a:prstGeom>
          <a:noFill/>
        </p:spPr>
        <p:txBody>
          <a:bodyPr vert="horz" lIns="91440" tIns="45720" rIns="91440" bIns="45720" rtlCol="0" anchor="t" anchorCtr="0">
            <a:noAutofit/>
          </a:bodyPr>
          <a:lstStyle>
            <a:lvl1pPr algn="l" defTabSz="914400" rtl="0" eaLnBrk="1" latinLnBrk="0" hangingPunct="1">
              <a:lnSpc>
                <a:spcPct val="90000"/>
              </a:lnSpc>
              <a:spcBef>
                <a:spcPct val="0"/>
              </a:spcBef>
              <a:buNone/>
              <a:defRPr sz="4000" b="0" i="0" kern="1200" baseline="0">
                <a:solidFill>
                  <a:schemeClr val="tx2"/>
                </a:solidFill>
                <a:latin typeface="+mn-lt"/>
                <a:ea typeface="+mj-ea"/>
                <a:cs typeface="+mj-cs"/>
              </a:defRPr>
            </a:lvl1pPr>
          </a:lstStyle>
          <a:p>
            <a:r>
              <a:rPr lang="en-US" sz="6000">
                <a:solidFill>
                  <a:srgbClr val="232D4B"/>
                </a:solidFill>
              </a:rPr>
              <a:t>Magnet Minute</a:t>
            </a:r>
            <a:endParaRPr lang="en-US" sz="6000" dirty="0">
              <a:solidFill>
                <a:srgbClr val="232D4B"/>
              </a:solidFill>
            </a:endParaRPr>
          </a:p>
        </p:txBody>
      </p:sp>
      <p:sp>
        <p:nvSpPr>
          <p:cNvPr id="5" name="TextBox 58">
            <a:extLst>
              <a:ext uri="{FF2B5EF4-FFF2-40B4-BE49-F238E27FC236}">
                <a16:creationId xmlns:a16="http://schemas.microsoft.com/office/drawing/2014/main" id="{ADDAE953-F3AF-4A2B-952B-9A096CC28307}"/>
              </a:ext>
            </a:extLst>
          </p:cNvPr>
          <p:cNvSpPr txBox="1"/>
          <p:nvPr/>
        </p:nvSpPr>
        <p:spPr>
          <a:xfrm>
            <a:off x="1034588" y="1748455"/>
            <a:ext cx="6422315" cy="1831271"/>
          </a:xfrm>
          <a:prstGeom prst="rect">
            <a:avLst/>
          </a:prstGeom>
        </p:spPr>
        <p:txBody>
          <a:bodyPr wrap="square" lIns="0" tIns="0" rIns="0" bIns="0" rtlCol="0" anchor="t">
            <a:spAutoFit/>
          </a:bodyPr>
          <a:lstStyle/>
          <a:p>
            <a:pPr>
              <a:spcBef>
                <a:spcPct val="0"/>
              </a:spcBef>
            </a:pPr>
            <a:r>
              <a:rPr lang="en-US" sz="1700" b="1" dirty="0">
                <a:solidFill>
                  <a:srgbClr val="232D4B"/>
                </a:solidFill>
              </a:rPr>
              <a:t>ANCC Magnet Recognition® </a:t>
            </a:r>
            <a:r>
              <a:rPr lang="en-US" sz="1700" dirty="0">
                <a:solidFill>
                  <a:srgbClr val="232D4B"/>
                </a:solidFill>
              </a:rPr>
              <a:t>is an honor reserved for organizations that demonstrate commitment to transformational leadership, structural empowerment, exemplary professional practice, and new knowledge and innovation. As a Magnet-recognized organization, UVA Health University Medical Center nurses achieve excellence in these areas by leveraging our Nursing Care Delivery Model of </a:t>
            </a:r>
            <a:r>
              <a:rPr lang="en-US" sz="1700" b="1" dirty="0">
                <a:solidFill>
                  <a:srgbClr val="232D4B"/>
                </a:solidFill>
              </a:rPr>
              <a:t>Relationship-Based Care</a:t>
            </a:r>
            <a:r>
              <a:rPr lang="en-US" sz="1700" dirty="0">
                <a:solidFill>
                  <a:srgbClr val="232D4B"/>
                </a:solidFill>
              </a:rPr>
              <a:t>, shown at the center of our Professional Practice Model. </a:t>
            </a:r>
          </a:p>
        </p:txBody>
      </p:sp>
      <p:pic>
        <p:nvPicPr>
          <p:cNvPr id="6" name="Picture 5">
            <a:extLst>
              <a:ext uri="{FF2B5EF4-FFF2-40B4-BE49-F238E27FC236}">
                <a16:creationId xmlns:a16="http://schemas.microsoft.com/office/drawing/2014/main" id="{87915357-9BDE-4982-9198-D4DCBEC8C998}"/>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7603913" y="0"/>
            <a:ext cx="4588088" cy="4588088"/>
          </a:xfrm>
          <a:prstGeom prst="rect">
            <a:avLst/>
          </a:prstGeom>
        </p:spPr>
      </p:pic>
      <p:sp>
        <p:nvSpPr>
          <p:cNvPr id="7" name="Flowchart: Delay 6">
            <a:extLst>
              <a:ext uri="{FF2B5EF4-FFF2-40B4-BE49-F238E27FC236}">
                <a16:creationId xmlns:a16="http://schemas.microsoft.com/office/drawing/2014/main" id="{DB09EF82-CC99-45D9-A415-2CC70A237EB4}"/>
              </a:ext>
            </a:extLst>
          </p:cNvPr>
          <p:cNvSpPr/>
          <p:nvPr/>
        </p:nvSpPr>
        <p:spPr>
          <a:xfrm rot="16200000">
            <a:off x="3308881" y="1309857"/>
            <a:ext cx="3049792" cy="8046489"/>
          </a:xfrm>
          <a:prstGeom prst="flowChartDelay">
            <a:avLst/>
          </a:prstGeom>
          <a:gradFill flip="none" rotWithShape="1">
            <a:gsLst>
              <a:gs pos="0">
                <a:schemeClr val="accent5">
                  <a:lumMod val="0"/>
                  <a:lumOff val="100000"/>
                </a:schemeClr>
              </a:gs>
              <a:gs pos="35000">
                <a:schemeClr val="accent5">
                  <a:lumMod val="0"/>
                  <a:lumOff val="100000"/>
                </a:schemeClr>
              </a:gs>
              <a:gs pos="100000">
                <a:schemeClr val="accent5">
                  <a:lumMod val="100000"/>
                </a:schemeClr>
              </a:gs>
            </a:gsLst>
            <a:path path="circle">
              <a:fillToRect l="50000" t="-80000" r="50000" b="18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Graphic 7" descr="Stopwatch with solid fill">
            <a:extLst>
              <a:ext uri="{FF2B5EF4-FFF2-40B4-BE49-F238E27FC236}">
                <a16:creationId xmlns:a16="http://schemas.microsoft.com/office/drawing/2014/main" id="{7227AEE4-0E99-4366-BBB7-3B815DB4EB04}"/>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916423" y="5128930"/>
            <a:ext cx="1279128" cy="1279128"/>
          </a:xfrm>
          <a:prstGeom prst="rect">
            <a:avLst/>
          </a:prstGeom>
        </p:spPr>
      </p:pic>
      <p:sp>
        <p:nvSpPr>
          <p:cNvPr id="9" name="TextBox 8">
            <a:extLst>
              <a:ext uri="{FF2B5EF4-FFF2-40B4-BE49-F238E27FC236}">
                <a16:creationId xmlns:a16="http://schemas.microsoft.com/office/drawing/2014/main" id="{20364497-D643-44B8-A6E9-91B8FAF9272E}"/>
              </a:ext>
            </a:extLst>
          </p:cNvPr>
          <p:cNvSpPr txBox="1"/>
          <p:nvPr/>
        </p:nvSpPr>
        <p:spPr>
          <a:xfrm>
            <a:off x="2037105" y="4898146"/>
            <a:ext cx="6443830" cy="2339102"/>
          </a:xfrm>
          <a:prstGeom prst="rect">
            <a:avLst/>
          </a:prstGeom>
          <a:noFill/>
        </p:spPr>
        <p:txBody>
          <a:bodyPr wrap="square" lIns="91440" tIns="45720" rIns="91440" bIns="45720" rtlCol="0" anchor="t">
            <a:spAutoFit/>
          </a:bodyPr>
          <a:lstStyle/>
          <a:p>
            <a:pPr algn="r"/>
            <a:r>
              <a:rPr lang="en-US" sz="3200" b="1" dirty="0">
                <a:solidFill>
                  <a:srgbClr val="232D4B"/>
                </a:solidFill>
                <a:latin typeface="+mj-lt"/>
              </a:rPr>
              <a:t>TL3EO</a:t>
            </a:r>
            <a:r>
              <a:rPr lang="en-US" sz="2400" b="1" dirty="0">
                <a:solidFill>
                  <a:srgbClr val="232D4B"/>
                </a:solidFill>
              </a:rPr>
              <a:t>   </a:t>
            </a:r>
          </a:p>
          <a:p>
            <a:pPr algn="r"/>
            <a:r>
              <a:rPr lang="en-US" sz="2400" b="1" dirty="0">
                <a:solidFill>
                  <a:srgbClr val="232D4B"/>
                </a:solidFill>
              </a:rPr>
              <a:t>Provide one example of an improved patient outcome that aligns with a goal in the nursing strategic plan</a:t>
            </a:r>
          </a:p>
          <a:p>
            <a:pPr algn="ctr"/>
            <a:endParaRPr lang="en-US" sz="2400" b="1" dirty="0">
              <a:solidFill>
                <a:srgbClr val="232D4B"/>
              </a:solidFill>
            </a:endParaRPr>
          </a:p>
          <a:p>
            <a:pPr algn="ctr"/>
            <a:endParaRPr lang="en-US" dirty="0">
              <a:solidFill>
                <a:srgbClr val="232D4B"/>
              </a:solidFill>
            </a:endParaRPr>
          </a:p>
        </p:txBody>
      </p:sp>
      <p:pic>
        <p:nvPicPr>
          <p:cNvPr id="10" name="Picture 9">
            <a:extLst>
              <a:ext uri="{FF2B5EF4-FFF2-40B4-BE49-F238E27FC236}">
                <a16:creationId xmlns:a16="http://schemas.microsoft.com/office/drawing/2014/main" id="{BFB4B34F-2AC7-4663-9315-FAAFE2966F9C}"/>
              </a:ext>
            </a:extLst>
          </p:cNvPr>
          <p:cNvPicPr>
            <a:picLocks noChangeAspect="1"/>
          </p:cNvPicPr>
          <p:nvPr/>
        </p:nvPicPr>
        <p:blipFill>
          <a:blip r:embed="rId6"/>
          <a:stretch>
            <a:fillRect/>
          </a:stretch>
        </p:blipFill>
        <p:spPr>
          <a:xfrm>
            <a:off x="6473252" y="4803605"/>
            <a:ext cx="650650" cy="650650"/>
          </a:xfrm>
          <a:prstGeom prst="rect">
            <a:avLst/>
          </a:prstGeom>
        </p:spPr>
      </p:pic>
    </p:spTree>
    <p:extLst>
      <p:ext uri="{BB962C8B-B14F-4D97-AF65-F5344CB8AC3E}">
        <p14:creationId xmlns:p14="http://schemas.microsoft.com/office/powerpoint/2010/main" val="40349469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EF2FE05D-F349-4B1D-BF1D-2D87D471BA27}"/>
              </a:ext>
            </a:extLst>
          </p:cNvPr>
          <p:cNvSpPr txBox="1">
            <a:spLocks/>
          </p:cNvSpPr>
          <p:nvPr/>
        </p:nvSpPr>
        <p:spPr>
          <a:xfrm>
            <a:off x="908495" y="271468"/>
            <a:ext cx="6545979" cy="873350"/>
          </a:xfrm>
          <a:prstGeom prst="rect">
            <a:avLst/>
          </a:prstGeom>
          <a:noFill/>
        </p:spPr>
        <p:txBody>
          <a:bodyPr vert="horz" lIns="91440" tIns="45720" rIns="91440" bIns="45720" rtlCol="0" anchor="t" anchorCtr="0">
            <a:noAutofit/>
          </a:bodyPr>
          <a:lstStyle>
            <a:lvl1pPr algn="l" defTabSz="914400" rtl="0" eaLnBrk="1" latinLnBrk="0" hangingPunct="1">
              <a:lnSpc>
                <a:spcPct val="90000"/>
              </a:lnSpc>
              <a:spcBef>
                <a:spcPct val="0"/>
              </a:spcBef>
              <a:buNone/>
              <a:defRPr sz="4000" b="0" i="0" kern="1200" baseline="0">
                <a:solidFill>
                  <a:schemeClr val="tx2"/>
                </a:solidFill>
                <a:latin typeface="+mn-lt"/>
                <a:ea typeface="+mj-ea"/>
                <a:cs typeface="+mj-cs"/>
              </a:defRPr>
            </a:lvl1pPr>
          </a:lstStyle>
          <a:p>
            <a:r>
              <a:rPr lang="en-US" sz="6000">
                <a:solidFill>
                  <a:srgbClr val="232D4B"/>
                </a:solidFill>
              </a:rPr>
              <a:t>Magnet Minute</a:t>
            </a:r>
            <a:endParaRPr lang="en-US" sz="6000" dirty="0">
              <a:solidFill>
                <a:srgbClr val="232D4B"/>
              </a:solidFill>
            </a:endParaRPr>
          </a:p>
        </p:txBody>
      </p:sp>
      <p:pic>
        <p:nvPicPr>
          <p:cNvPr id="5" name="Graphic 4" descr="Stopwatch with solid fill">
            <a:extLst>
              <a:ext uri="{FF2B5EF4-FFF2-40B4-BE49-F238E27FC236}">
                <a16:creationId xmlns:a16="http://schemas.microsoft.com/office/drawing/2014/main" id="{ABE9F4E1-8041-4B35-AD7C-255B3D0B1065}"/>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5923216" y="271801"/>
            <a:ext cx="872649" cy="872649"/>
          </a:xfrm>
          <a:prstGeom prst="rect">
            <a:avLst/>
          </a:prstGeom>
        </p:spPr>
      </p:pic>
      <p:pic>
        <p:nvPicPr>
          <p:cNvPr id="6" name="Picture 5">
            <a:extLst>
              <a:ext uri="{FF2B5EF4-FFF2-40B4-BE49-F238E27FC236}">
                <a16:creationId xmlns:a16="http://schemas.microsoft.com/office/drawing/2014/main" id="{3E2B770E-AC1A-476A-8037-54A708E5C6A3}"/>
              </a:ext>
            </a:extLst>
          </p:cNvPr>
          <p:cNvPicPr>
            <a:picLocks noChangeAspect="1"/>
          </p:cNvPicPr>
          <p:nvPr/>
        </p:nvPicPr>
        <p:blipFill>
          <a:blip r:embed="rId5">
            <a:extLst>
              <a:ext uri="{28A0092B-C50C-407E-A947-70E740481C1C}">
                <a14:useLocalDpi xmlns:a14="http://schemas.microsoft.com/office/drawing/2010/main" val="0"/>
              </a:ext>
            </a:extLst>
          </a:blip>
          <a:srcRect l="13271" r="13271"/>
          <a:stretch/>
        </p:blipFill>
        <p:spPr>
          <a:xfrm>
            <a:off x="8001095" y="182817"/>
            <a:ext cx="3936789" cy="3574275"/>
          </a:xfrm>
          <a:prstGeom prst="ellipse">
            <a:avLst/>
          </a:prstGeom>
          <a:ln w="28575" cap="rnd">
            <a:solidFill>
              <a:schemeClr val="bg1"/>
            </a:solidFill>
            <a:prstDash val="solid"/>
          </a:ln>
          <a:effectLst>
            <a:outerShdw blurRad="127000" algn="bl" rotWithShape="0">
              <a:srgbClr val="000000"/>
            </a:outerShdw>
          </a:effectLst>
        </p:spPr>
      </p:pic>
      <p:sp>
        <p:nvSpPr>
          <p:cNvPr id="7" name="TextBox 57">
            <a:extLst>
              <a:ext uri="{FF2B5EF4-FFF2-40B4-BE49-F238E27FC236}">
                <a16:creationId xmlns:a16="http://schemas.microsoft.com/office/drawing/2014/main" id="{9FD89DE4-74EC-4495-AA9E-6A7EFA4186C3}"/>
              </a:ext>
            </a:extLst>
          </p:cNvPr>
          <p:cNvSpPr txBox="1"/>
          <p:nvPr/>
        </p:nvSpPr>
        <p:spPr>
          <a:xfrm>
            <a:off x="1032734" y="1059497"/>
            <a:ext cx="6126956" cy="522835"/>
          </a:xfrm>
          <a:prstGeom prst="rect">
            <a:avLst/>
          </a:prstGeom>
        </p:spPr>
        <p:txBody>
          <a:bodyPr wrap="square" lIns="0" tIns="0" rIns="0" bIns="0" rtlCol="0" anchor="t">
            <a:spAutoFit/>
          </a:bodyPr>
          <a:lstStyle/>
          <a:p>
            <a:pPr>
              <a:lnSpc>
                <a:spcPts val="4659"/>
              </a:lnSpc>
              <a:spcBef>
                <a:spcPct val="0"/>
              </a:spcBef>
            </a:pPr>
            <a:r>
              <a:rPr lang="en-US" sz="2400" spc="166">
                <a:solidFill>
                  <a:srgbClr val="232D4B"/>
                </a:solidFill>
                <a:latin typeface="Franklin Gothic Demi"/>
              </a:rPr>
              <a:t>Renal Nurses Decrease CLABSI</a:t>
            </a:r>
          </a:p>
        </p:txBody>
      </p:sp>
      <p:sp>
        <p:nvSpPr>
          <p:cNvPr id="8" name="TextBox 58">
            <a:extLst>
              <a:ext uri="{FF2B5EF4-FFF2-40B4-BE49-F238E27FC236}">
                <a16:creationId xmlns:a16="http://schemas.microsoft.com/office/drawing/2014/main" id="{4C7F1792-6DB3-4622-ADA6-81AAF7AB190D}"/>
              </a:ext>
            </a:extLst>
          </p:cNvPr>
          <p:cNvSpPr txBox="1"/>
          <p:nvPr/>
        </p:nvSpPr>
        <p:spPr>
          <a:xfrm>
            <a:off x="1032735" y="1580183"/>
            <a:ext cx="6729608" cy="1384995"/>
          </a:xfrm>
          <a:prstGeom prst="rect">
            <a:avLst/>
          </a:prstGeom>
        </p:spPr>
        <p:txBody>
          <a:bodyPr wrap="square" lIns="0" tIns="0" rIns="0" bIns="0" rtlCol="0" anchor="t">
            <a:spAutoFit/>
          </a:bodyPr>
          <a:lstStyle/>
          <a:p>
            <a:pPr>
              <a:spcBef>
                <a:spcPct val="0"/>
              </a:spcBef>
            </a:pPr>
            <a:r>
              <a:rPr lang="en-US">
                <a:solidFill>
                  <a:srgbClr val="232D4B"/>
                </a:solidFill>
              </a:rPr>
              <a:t>Inpatient Renal Nurses sought to reduce CLABSI for admitted patients receiving treatments through HD catheters. The team identified opportunity to improve disinfection practices for HD catheter needleless connectors. They improved practice by counting out loud for 15 seconds while scrubbing needleless connectors. </a:t>
            </a:r>
            <a:endParaRPr lang="en-US">
              <a:solidFill>
                <a:srgbClr val="002060"/>
              </a:solidFill>
            </a:endParaRPr>
          </a:p>
        </p:txBody>
      </p:sp>
      <p:sp>
        <p:nvSpPr>
          <p:cNvPr id="9" name="TextBox 8">
            <a:extLst>
              <a:ext uri="{FF2B5EF4-FFF2-40B4-BE49-F238E27FC236}">
                <a16:creationId xmlns:a16="http://schemas.microsoft.com/office/drawing/2014/main" id="{D3C0FBAB-5240-4143-9A97-F373199560F2}"/>
              </a:ext>
            </a:extLst>
          </p:cNvPr>
          <p:cNvSpPr txBox="1"/>
          <p:nvPr/>
        </p:nvSpPr>
        <p:spPr>
          <a:xfrm>
            <a:off x="7159690" y="3892823"/>
            <a:ext cx="4923055" cy="2031325"/>
          </a:xfrm>
          <a:prstGeom prst="rect">
            <a:avLst/>
          </a:prstGeom>
          <a:noFill/>
        </p:spPr>
        <p:txBody>
          <a:bodyPr wrap="square" lIns="91440" tIns="45720" rIns="91440" bIns="45720" rtlCol="0" anchor="t">
            <a:spAutoFit/>
          </a:bodyPr>
          <a:lstStyle/>
          <a:p>
            <a:pPr>
              <a:spcBef>
                <a:spcPct val="0"/>
              </a:spcBef>
            </a:pPr>
            <a:r>
              <a:rPr lang="en-US" dirty="0">
                <a:solidFill>
                  <a:srgbClr val="232D4B"/>
                </a:solidFill>
              </a:rPr>
              <a:t>As a result of their efforts, the percentage of admitted patients who developed CLABSI while receiving treatments by Renal Nurses through HD catheters was reduced from </a:t>
            </a:r>
            <a:r>
              <a:rPr lang="en-US" b="1" dirty="0">
                <a:solidFill>
                  <a:srgbClr val="232D4B"/>
                </a:solidFill>
              </a:rPr>
              <a:t>0.96%</a:t>
            </a:r>
            <a:r>
              <a:rPr lang="en-US" dirty="0">
                <a:solidFill>
                  <a:srgbClr val="232D4B"/>
                </a:solidFill>
              </a:rPr>
              <a:t> to </a:t>
            </a:r>
            <a:r>
              <a:rPr lang="en-US" b="1" dirty="0">
                <a:solidFill>
                  <a:srgbClr val="232D4B"/>
                </a:solidFill>
              </a:rPr>
              <a:t>0%</a:t>
            </a:r>
            <a:r>
              <a:rPr lang="en-US" dirty="0">
                <a:solidFill>
                  <a:srgbClr val="232D4B"/>
                </a:solidFill>
              </a:rPr>
              <a:t>. The team sustained </a:t>
            </a:r>
            <a:r>
              <a:rPr lang="en-US" b="1" dirty="0">
                <a:solidFill>
                  <a:srgbClr val="232D4B"/>
                </a:solidFill>
              </a:rPr>
              <a:t>zero CLABSI </a:t>
            </a:r>
            <a:r>
              <a:rPr lang="en-US" dirty="0">
                <a:solidFill>
                  <a:srgbClr val="232D4B"/>
                </a:solidFill>
              </a:rPr>
              <a:t>in this patient population for the remainder of calendar year 2023!</a:t>
            </a:r>
          </a:p>
        </p:txBody>
      </p:sp>
      <p:pic>
        <p:nvPicPr>
          <p:cNvPr id="2" name="Picture 10">
            <a:extLst>
              <a:ext uri="{FF2B5EF4-FFF2-40B4-BE49-F238E27FC236}">
                <a16:creationId xmlns:a16="http://schemas.microsoft.com/office/drawing/2014/main" id="{C29C501E-E7A5-4A2E-B6B2-F02ED94E8429}"/>
              </a:ext>
            </a:extLst>
          </p:cNvPr>
          <p:cNvPicPr>
            <a:picLocks noChangeAspect="1"/>
          </p:cNvPicPr>
          <p:nvPr/>
        </p:nvPicPr>
        <p:blipFill>
          <a:blip r:embed="rId6"/>
          <a:stretch>
            <a:fillRect/>
          </a:stretch>
        </p:blipFill>
        <p:spPr>
          <a:xfrm>
            <a:off x="908495" y="3200400"/>
            <a:ext cx="6070857" cy="3505706"/>
          </a:xfrm>
          <a:prstGeom prst="rect">
            <a:avLst/>
          </a:prstGeom>
        </p:spPr>
      </p:pic>
      <p:pic>
        <p:nvPicPr>
          <p:cNvPr id="13" name="Picture 12">
            <a:extLst>
              <a:ext uri="{FF2B5EF4-FFF2-40B4-BE49-F238E27FC236}">
                <a16:creationId xmlns:a16="http://schemas.microsoft.com/office/drawing/2014/main" id="{FBA7480C-1DEE-4348-A861-1380A19BF748}"/>
              </a:ext>
            </a:extLst>
          </p:cNvPr>
          <p:cNvPicPr>
            <a:picLocks noChangeAspect="1"/>
          </p:cNvPicPr>
          <p:nvPr/>
        </p:nvPicPr>
        <p:blipFill>
          <a:blip r:embed="rId7"/>
          <a:stretch>
            <a:fillRect/>
          </a:stretch>
        </p:blipFill>
        <p:spPr>
          <a:xfrm>
            <a:off x="8162459" y="6151472"/>
            <a:ext cx="650650" cy="650650"/>
          </a:xfrm>
          <a:prstGeom prst="rect">
            <a:avLst/>
          </a:prstGeom>
        </p:spPr>
      </p:pic>
    </p:spTree>
    <p:extLst>
      <p:ext uri="{BB962C8B-B14F-4D97-AF65-F5344CB8AC3E}">
        <p14:creationId xmlns:p14="http://schemas.microsoft.com/office/powerpoint/2010/main" val="2242589055"/>
      </p:ext>
    </p:extLst>
  </p:cSld>
  <p:clrMapOvr>
    <a:masterClrMapping/>
  </p:clrMapOvr>
</p:sld>
</file>

<file path=ppt/theme/theme1.xml><?xml version="1.0" encoding="utf-8"?>
<a:theme xmlns:a="http://schemas.openxmlformats.org/drawingml/2006/main" name="Design A-Blue-orange-torqouise">
  <a:themeElements>
    <a:clrScheme name="UVA-Blue-Orange-Cyan">
      <a:dk1>
        <a:srgbClr val="000000"/>
      </a:dk1>
      <a:lt1>
        <a:srgbClr val="FFFFFF"/>
      </a:lt1>
      <a:dk2>
        <a:srgbClr val="222E4A"/>
      </a:dk2>
      <a:lt2>
        <a:srgbClr val="FFFFFF"/>
      </a:lt2>
      <a:accent1>
        <a:srgbClr val="E57102"/>
      </a:accent1>
      <a:accent2>
        <a:srgbClr val="222E4A"/>
      </a:accent2>
      <a:accent3>
        <a:srgbClr val="029FDF"/>
      </a:accent3>
      <a:accent4>
        <a:srgbClr val="40B8E7"/>
      </a:accent4>
      <a:accent5>
        <a:srgbClr val="7ECEEF"/>
      </a:accent5>
      <a:accent6>
        <a:srgbClr val="C0E7F7"/>
      </a:accent6>
      <a:hlink>
        <a:srgbClr val="0563C1"/>
      </a:hlink>
      <a:folHlink>
        <a:srgbClr val="0263C1"/>
      </a:folHlink>
    </a:clrScheme>
    <a:fontScheme name="UVA Franklin">
      <a:majorFont>
        <a:latin typeface="Franklin Gothic Medium"/>
        <a:ea typeface=""/>
        <a:cs typeface=""/>
      </a:majorFont>
      <a:minorFont>
        <a:latin typeface="Franklin Gothic Book"/>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Design A in Blue- Orange- Cyan" id="{359B341E-50F8-424F-AB0D-69A58BEBFF21}" vid="{1CF8BDD8-6135-4E4B-AC38-08FE3CD7A1BE}"/>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TaxCatchAll xmlns="187c4d2f-922b-4a46-9d5e-472d0d819796" xsi:nil="true"/>
    <Category xmlns="ad44e069-19a0-485d-ba55-710528705698" xsi:nil="true"/>
    <lcf76f155ced4ddcb4097134ff3c332f xmlns="ad44e069-19a0-485d-ba55-710528705698">
      <Terms xmlns="http://schemas.microsoft.com/office/infopath/2007/PartnerControls"/>
    </lcf76f155ced4ddcb4097134ff3c332f>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34F7F9CFAB6A644FAEDDCDD7DA8BAF5E" ma:contentTypeVersion="11" ma:contentTypeDescription="Create a new document." ma:contentTypeScope="" ma:versionID="7b9810d83c34c1ff715699d2082e295b">
  <xsd:schema xmlns:xsd="http://www.w3.org/2001/XMLSchema" xmlns:xs="http://www.w3.org/2001/XMLSchema" xmlns:p="http://schemas.microsoft.com/office/2006/metadata/properties" xmlns:ns2="ad44e069-19a0-485d-ba55-710528705698" xmlns:ns3="187c4d2f-922b-4a46-9d5e-472d0d819796" targetNamespace="http://schemas.microsoft.com/office/2006/metadata/properties" ma:root="true" ma:fieldsID="18164cc9dd4e753ced4452357e08a52c" ns2:_="" ns3:_="">
    <xsd:import namespace="ad44e069-19a0-485d-ba55-710528705698"/>
    <xsd:import namespace="187c4d2f-922b-4a46-9d5e-472d0d819796"/>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2:Category" minOccurs="0"/>
                <xsd:element ref="ns2:lcf76f155ced4ddcb4097134ff3c332f" minOccurs="0"/>
                <xsd:element ref="ns3:TaxCatchAll" minOccurs="0"/>
                <xsd:element ref="ns2:MediaServiceDateTaken" minOccurs="0"/>
                <xsd:element ref="ns2:MediaServiceGenerationTime" minOccurs="0"/>
                <xsd:element ref="ns2:MediaServiceEventHashCod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ad44e069-19a0-485d-ba55-710528705698"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Category" ma:index="12" nillable="true" ma:displayName="Category" ma:description="Draft, Review, Final, Inactive" ma:format="Dropdown" ma:internalName="Category">
      <xsd:simpleType>
        <xsd:union memberTypes="dms:Text">
          <xsd:simpleType>
            <xsd:restriction base="dms:Choice">
              <xsd:enumeration value="Draft"/>
              <xsd:enumeration value="Review"/>
              <xsd:enumeration value="Final"/>
              <xsd:enumeration value="Inactive"/>
            </xsd:restriction>
          </xsd:simpleType>
        </xsd:union>
      </xsd:simpleType>
    </xsd:element>
    <xsd:element name="lcf76f155ced4ddcb4097134ff3c332f" ma:index="14" nillable="true" ma:taxonomy="true" ma:internalName="lcf76f155ced4ddcb4097134ff3c332f" ma:taxonomyFieldName="MediaServiceImageTags" ma:displayName="Image Tags" ma:readOnly="false" ma:fieldId="{5cf76f15-5ced-4ddc-b409-7134ff3c332f}" ma:taxonomyMulti="true" ma:sspId="2b663f0c-57c3-4ace-9631-5bb0a6725db4" ma:termSetId="09814cd3-568e-fe90-9814-8d621ff8fb84" ma:anchorId="fba54fb3-c3e1-fe81-a776-ca4b69148c4d" ma:open="true" ma:isKeyword="false">
      <xsd:complexType>
        <xsd:sequence>
          <xsd:element ref="pc:Terms" minOccurs="0" maxOccurs="1"/>
        </xsd:sequence>
      </xsd:complexType>
    </xsd:element>
    <xsd:element name="MediaServiceDateTaken" ma:index="16" nillable="true" ma:displayName="MediaServiceDateTaken" ma:hidden="true" ma:indexed="true" ma:internalName="MediaServiceDateTaken" ma:readOnly="true">
      <xsd:simpleType>
        <xsd:restriction base="dms:Text"/>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187c4d2f-922b-4a46-9d5e-472d0d819796" elementFormDefault="qualified">
    <xsd:import namespace="http://schemas.microsoft.com/office/2006/documentManagement/types"/>
    <xsd:import namespace="http://schemas.microsoft.com/office/infopath/2007/PartnerControls"/>
    <xsd:element name="TaxCatchAll" ma:index="15" nillable="true" ma:displayName="Taxonomy Catch All Column" ma:hidden="true" ma:list="{98bd69aa-84ac-4992-96ab-b07f7d6baee0}" ma:internalName="TaxCatchAll" ma:showField="CatchAllData" ma:web="187c4d2f-922b-4a46-9d5e-472d0d819796">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EBF9E87A-6D04-4586-9F5B-A814F71DEFD2}">
  <ds:schemaRefs>
    <ds:schemaRef ds:uri="http://schemas.openxmlformats.org/package/2006/metadata/core-properties"/>
    <ds:schemaRef ds:uri="ad44e069-19a0-485d-ba55-710528705698"/>
    <ds:schemaRef ds:uri="http://schemas.microsoft.com/office/2006/metadata/properties"/>
    <ds:schemaRef ds:uri="http://schemas.microsoft.com/office/2006/documentManagement/types"/>
    <ds:schemaRef ds:uri="http://purl.org/dc/elements/1.1/"/>
    <ds:schemaRef ds:uri="http://purl.org/dc/dcmitype/"/>
    <ds:schemaRef ds:uri="http://purl.org/dc/terms/"/>
    <ds:schemaRef ds:uri="http://schemas.microsoft.com/office/infopath/2007/PartnerControls"/>
    <ds:schemaRef ds:uri="187c4d2f-922b-4a46-9d5e-472d0d819796"/>
    <ds:schemaRef ds:uri="http://www.w3.org/XML/1998/namespace"/>
  </ds:schemaRefs>
</ds:datastoreItem>
</file>

<file path=customXml/itemProps2.xml><?xml version="1.0" encoding="utf-8"?>
<ds:datastoreItem xmlns:ds="http://schemas.openxmlformats.org/officeDocument/2006/customXml" ds:itemID="{4C78D3FA-B9CF-4DFB-A2E3-1C069D078C50}">
  <ds:schemaRefs>
    <ds:schemaRef ds:uri="187c4d2f-922b-4a46-9d5e-472d0d819796"/>
    <ds:schemaRef ds:uri="ad44e069-19a0-485d-ba55-710528705698"/>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3.xml><?xml version="1.0" encoding="utf-8"?>
<ds:datastoreItem xmlns:ds="http://schemas.openxmlformats.org/officeDocument/2006/customXml" ds:itemID="{0B51746F-C1DF-4D6A-A988-D82A4A37E0A1}">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Design A-Blue-orange-torqouise</Template>
  <TotalTime>1464</TotalTime>
  <Words>871</Words>
  <Application>Microsoft Office PowerPoint</Application>
  <PresentationFormat>Widescreen</PresentationFormat>
  <Paragraphs>20</Paragraphs>
  <Slides>2</Slides>
  <Notes>2</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2</vt:i4>
      </vt:variant>
    </vt:vector>
  </HeadingPairs>
  <TitlesOfParts>
    <vt:vector size="11" baseType="lpstr">
      <vt:lpstr>Apple Symbols</vt:lpstr>
      <vt:lpstr>Arial</vt:lpstr>
      <vt:lpstr>Calibri</vt:lpstr>
      <vt:lpstr>Franklin Gothic Book</vt:lpstr>
      <vt:lpstr>Franklin Gothic Demi</vt:lpstr>
      <vt:lpstr>Franklin Gothic Medium</vt:lpstr>
      <vt:lpstr>Times New Roman</vt:lpstr>
      <vt:lpstr>Wingdings</vt:lpstr>
      <vt:lpstr>Design A-Blue-orange-torqouise</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Test Presentation Title Goes Here</dc:title>
  <dc:creator>Headley, Jake *HS</dc:creator>
  <cp:lastModifiedBy>Speciale, Ava L *HS</cp:lastModifiedBy>
  <cp:revision>34</cp:revision>
  <dcterms:created xsi:type="dcterms:W3CDTF">2023-05-23T13:04:07Z</dcterms:created>
  <dcterms:modified xsi:type="dcterms:W3CDTF">2024-12-20T15:00:31Z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0x01010034F7F9CFAB6A644FAEDDCDD7DA8BAF5E</vt:lpwstr>
  </property>
  <property fmtid="{D5CDD505-2E9C-101B-9397-08002B2CF9AE}" pid="3" name="MediaServiceImageTags">
    <vt:lpwstr/>
  </property>
</Properties>
</file>