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7953" y="2315581"/>
            <a:ext cx="8387676" cy="14629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i="0" cap="none" baseline="0">
                <a:solidFill>
                  <a:srgbClr val="222C4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2pPr>
            <a:lvl3pPr marL="9144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3pPr>
            <a:lvl4pPr marL="13716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4pPr>
            <a:lvl5pPr marL="18288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5pPr>
          </a:lstStyle>
          <a:p>
            <a:pPr lvl="0"/>
            <a:r>
              <a:rPr lang="en-US" dirty="0"/>
              <a:t>“A short statement or quote HERE”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7953" y="4181012"/>
            <a:ext cx="8387676" cy="1837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i="0" cap="none" baseline="0">
                <a:solidFill>
                  <a:srgbClr val="222C4B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2pPr>
            <a:lvl3pPr marL="9144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3pPr>
            <a:lvl4pPr marL="13716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4pPr>
            <a:lvl5pPr marL="1828800" indent="0" algn="ctr">
              <a:buNone/>
              <a:defRPr sz="3000" b="1" i="0" cap="all" baseline="0">
                <a:solidFill>
                  <a:srgbClr val="222C4B"/>
                </a:solidFill>
                <a:latin typeface="ITC Franklin Gothic Std Heavy" charset="0"/>
                <a:ea typeface="ITC Franklin Gothic Std Heavy" charset="0"/>
                <a:cs typeface="ITC Franklin Gothic Std Heavy" charset="0"/>
              </a:defRPr>
            </a:lvl5pPr>
          </a:lstStyle>
          <a:p>
            <a:pPr lvl="0"/>
            <a:r>
              <a:rPr lang="en-US" dirty="0"/>
              <a:t>- Optional author name here</a:t>
            </a:r>
          </a:p>
        </p:txBody>
      </p:sp>
    </p:spTree>
    <p:extLst>
      <p:ext uri="{BB962C8B-B14F-4D97-AF65-F5344CB8AC3E}">
        <p14:creationId xmlns:p14="http://schemas.microsoft.com/office/powerpoint/2010/main" val="187176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5400000">
            <a:off x="4381928" y="-4001784"/>
            <a:ext cx="380144" cy="8383712"/>
          </a:xfrm>
          <a:prstGeom prst="rect">
            <a:avLst/>
          </a:prstGeom>
          <a:solidFill>
            <a:srgbClr val="222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380144" cy="6858000"/>
          </a:xfrm>
          <a:prstGeom prst="rect">
            <a:avLst/>
          </a:prstGeom>
          <a:solidFill>
            <a:srgbClr val="222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727200" cy="20574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763856" y="0"/>
            <a:ext cx="380144" cy="6858000"/>
          </a:xfrm>
          <a:prstGeom prst="rect">
            <a:avLst/>
          </a:prstGeom>
          <a:solidFill>
            <a:srgbClr val="222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prstClr val="white"/>
                </a:solidFill>
              </a:rPr>
              <a:t>          </a:t>
            </a:r>
          </a:p>
        </p:txBody>
      </p:sp>
      <p:sp>
        <p:nvSpPr>
          <p:cNvPr id="6" name="Rectangle 5"/>
          <p:cNvSpPr/>
          <p:nvPr userDrawn="1"/>
        </p:nvSpPr>
        <p:spPr>
          <a:xfrm rot="5400000">
            <a:off x="4381928" y="2476072"/>
            <a:ext cx="380144" cy="8383712"/>
          </a:xfrm>
          <a:prstGeom prst="rect">
            <a:avLst/>
          </a:prstGeom>
          <a:solidFill>
            <a:srgbClr val="222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2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7953" y="1511343"/>
            <a:ext cx="8387676" cy="1462913"/>
          </a:xfrm>
        </p:spPr>
        <p:txBody>
          <a:bodyPr/>
          <a:lstStyle/>
          <a:p>
            <a:r>
              <a:rPr lang="en-US" dirty="0"/>
              <a:t>UVA Health University Medical Center</a:t>
            </a:r>
          </a:p>
          <a:p>
            <a:r>
              <a:rPr lang="en-US" dirty="0"/>
              <a:t>Certificate of Completion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7953" y="2671809"/>
            <a:ext cx="8387676" cy="2175400"/>
          </a:xfrm>
        </p:spPr>
        <p:txBody>
          <a:bodyPr/>
          <a:lstStyle/>
          <a:p>
            <a:r>
              <a:rPr lang="en-US" sz="2000" dirty="0">
                <a:solidFill>
                  <a:schemeClr val="accent2"/>
                </a:solidFill>
              </a:rPr>
              <a:t>This certifies tha</a:t>
            </a:r>
            <a:r>
              <a:rPr lang="en-US" sz="1800" dirty="0">
                <a:solidFill>
                  <a:schemeClr val="accent2"/>
                </a:solidFill>
              </a:rPr>
              <a:t>t </a:t>
            </a:r>
          </a:p>
          <a:p>
            <a:endParaRPr lang="en-US" sz="1800" dirty="0"/>
          </a:p>
          <a:p>
            <a:r>
              <a:rPr lang="en-US" sz="1800" u="sng" dirty="0"/>
              <a:t>_______________________________________________</a:t>
            </a:r>
          </a:p>
          <a:p>
            <a:endParaRPr lang="en-US" sz="1800" dirty="0"/>
          </a:p>
          <a:p>
            <a:r>
              <a:rPr lang="en-US" sz="2000" dirty="0">
                <a:solidFill>
                  <a:schemeClr val="accent2"/>
                </a:solidFill>
              </a:rPr>
              <a:t>Has completed the Experienced RN Internal Transfer </a:t>
            </a:r>
          </a:p>
          <a:p>
            <a:r>
              <a:rPr lang="en-US" sz="2000">
                <a:solidFill>
                  <a:schemeClr val="accent2"/>
                </a:solidFill>
              </a:rPr>
              <a:t>Buddy Program!</a:t>
            </a:r>
            <a:endParaRPr lang="en-US" sz="2000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39253" y="5147378"/>
            <a:ext cx="318708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_______________________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Program Lead </a:t>
            </a:r>
          </a:p>
          <a:p>
            <a:endParaRPr lang="en-US" sz="1050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_______________________</a:t>
            </a:r>
          </a:p>
          <a:p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Dates </a:t>
            </a:r>
          </a:p>
          <a:p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B4A599-D3DB-4D06-9E00-605481D39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944" y="473067"/>
            <a:ext cx="3521685" cy="90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38990"/>
      </p:ext>
    </p:extLst>
  </p:cSld>
  <p:clrMapOvr>
    <a:masterClrMapping/>
  </p:clrMapOvr>
</p:sld>
</file>

<file path=ppt/theme/theme1.xml><?xml version="1.0" encoding="utf-8"?>
<a:theme xmlns:a="http://schemas.openxmlformats.org/drawingml/2006/main" name="Quo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28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Franklin Gothic Book</vt:lpstr>
      <vt:lpstr>ITC Franklin Gothic Std Heavy</vt:lpstr>
      <vt:lpstr>Quote</vt:lpstr>
      <vt:lpstr>PowerPoint Presentation</vt:lpstr>
    </vt:vector>
  </TitlesOfParts>
  <Company>UVA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Glanzer, Luella *HS</dc:creator>
  <cp:lastModifiedBy>Pamela</cp:lastModifiedBy>
  <cp:revision>7</cp:revision>
  <dcterms:created xsi:type="dcterms:W3CDTF">2019-10-16T19:42:39Z</dcterms:created>
  <dcterms:modified xsi:type="dcterms:W3CDTF">2024-11-25T21:29:25Z</dcterms:modified>
</cp:coreProperties>
</file>