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  <p:sldMasterId id="2147483715" r:id="rId2"/>
    <p:sldMasterId id="2147483681" r:id="rId3"/>
    <p:sldMasterId id="2147483719" r:id="rId4"/>
    <p:sldMasterId id="2147483689" r:id="rId5"/>
    <p:sldMasterId id="2147483722" r:id="rId6"/>
    <p:sldMasterId id="2147483726" r:id="rId7"/>
  </p:sldMasterIdLst>
  <p:notesMasterIdLst>
    <p:notesMasterId r:id="rId9"/>
  </p:notesMasterIdLst>
  <p:handoutMasterIdLst>
    <p:handoutMasterId r:id="rId10"/>
  </p:handoutMasterIdLst>
  <p:sldIdLst>
    <p:sldId id="334" r:id="rId8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6" autoAdjust="0"/>
    <p:restoredTop sz="91373" autoAdjust="0"/>
  </p:normalViewPr>
  <p:slideViewPr>
    <p:cSldViewPr snapToGrid="0" snapToObjects="1">
      <p:cViewPr>
        <p:scale>
          <a:sx n="106" d="100"/>
          <a:sy n="106" d="100"/>
        </p:scale>
        <p:origin x="272" y="-1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648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FED9E-DF28-456D-AE7E-9B425FE106A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C4C26-512E-4FF7-9F04-5D93E97F27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38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F9C3C81-8EEC-8843-AB39-150263E7E2B8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99FB9D2-1CEF-F94D-AD0C-F147575117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9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71813" y="876300"/>
            <a:ext cx="3152775" cy="2365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Use</a:t>
            </a:r>
            <a:r>
              <a:rPr lang="en-US" baseline="0" dirty="0"/>
              <a:t> placeholders to add information for RNs interested in being a buddy for newly </a:t>
            </a:r>
            <a:r>
              <a:rPr lang="en-US" baseline="0"/>
              <a:t>transferred experienced RNs.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FB9D2-1CEF-F94D-AD0C-F147575117C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42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106" y="2929091"/>
            <a:ext cx="8229600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12788" y="3392490"/>
            <a:ext cx="8229918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930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7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106" y="2929091"/>
            <a:ext cx="8229600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12788" y="3392490"/>
            <a:ext cx="8229918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9653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0" y="2106145"/>
            <a:ext cx="9127098" cy="1325563"/>
          </a:xfrm>
          <a:prstGeom prst="rect">
            <a:avLst/>
          </a:prstGeom>
        </p:spPr>
        <p:txBody>
          <a:bodyPr/>
          <a:lstStyle>
            <a:lvl1pPr>
              <a:defRPr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687762"/>
            <a:ext cx="9127098" cy="599425"/>
          </a:xfrm>
          <a:prstGeom prst="rect">
            <a:avLst/>
          </a:prstGeom>
        </p:spPr>
        <p:txBody>
          <a:bodyPr/>
          <a:lstStyle>
            <a:lvl1pPr algn="ctr">
              <a:defRPr sz="2800"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Presenters Name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287187"/>
            <a:ext cx="9143999" cy="584825"/>
          </a:xfrm>
          <a:prstGeom prst="rect">
            <a:avLst/>
          </a:prstGeom>
        </p:spPr>
        <p:txBody>
          <a:bodyPr/>
          <a:lstStyle>
            <a:lvl1pPr algn="ctr">
              <a:defRPr sz="1800"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Presentation Date</a:t>
            </a:r>
          </a:p>
        </p:txBody>
      </p:sp>
    </p:spTree>
    <p:extLst>
      <p:ext uri="{BB962C8B-B14F-4D97-AF65-F5344CB8AC3E}">
        <p14:creationId xmlns:p14="http://schemas.microsoft.com/office/powerpoint/2010/main" val="3737203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0" y="2106147"/>
            <a:ext cx="9127098" cy="1325563"/>
          </a:xfrm>
          <a:prstGeom prst="rect">
            <a:avLst/>
          </a:prstGeom>
        </p:spPr>
        <p:txBody>
          <a:bodyPr/>
          <a:lstStyle>
            <a:lvl1pPr>
              <a:defRPr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687764"/>
            <a:ext cx="9127098" cy="599425"/>
          </a:xfrm>
          <a:prstGeom prst="rect">
            <a:avLst/>
          </a:prstGeom>
        </p:spPr>
        <p:txBody>
          <a:bodyPr/>
          <a:lstStyle>
            <a:lvl1pPr algn="ctr">
              <a:defRPr sz="2100"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Presenters Name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4287189"/>
            <a:ext cx="9143999" cy="584825"/>
          </a:xfrm>
          <a:prstGeom prst="rect">
            <a:avLst/>
          </a:prstGeom>
        </p:spPr>
        <p:txBody>
          <a:bodyPr/>
          <a:lstStyle>
            <a:lvl1pPr algn="ctr">
              <a:defRPr sz="1350"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Presentation 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106" y="1700796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 algn="l">
              <a:defRPr b="1" i="0" cap="none" baseline="0">
                <a:solidFill>
                  <a:srgbClr val="232D4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12788" y="3392489"/>
            <a:ext cx="8139112" cy="284342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13106" y="2929091"/>
            <a:ext cx="822960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 b="1" i="0" cap="none" baseline="0">
                <a:solidFill>
                  <a:srgbClr val="232D4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0" y="2106147"/>
            <a:ext cx="9127098" cy="1325563"/>
          </a:xfrm>
          <a:prstGeom prst="rect">
            <a:avLst/>
          </a:prstGeom>
        </p:spPr>
        <p:txBody>
          <a:bodyPr/>
          <a:lstStyle>
            <a:lvl1pPr>
              <a:defRPr b="1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presentation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687764"/>
            <a:ext cx="9127098" cy="599425"/>
          </a:xfrm>
          <a:prstGeom prst="rect">
            <a:avLst/>
          </a:prstGeom>
        </p:spPr>
        <p:txBody>
          <a:bodyPr/>
          <a:lstStyle>
            <a:lvl1pPr algn="ctr">
              <a:defRPr sz="2100" b="1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Presenters Name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4287189"/>
            <a:ext cx="9143999" cy="584825"/>
          </a:xfrm>
          <a:prstGeom prst="rect">
            <a:avLst/>
          </a:prstGeom>
        </p:spPr>
        <p:txBody>
          <a:bodyPr/>
          <a:lstStyle>
            <a:lvl1pPr algn="ctr">
              <a:defRPr sz="1350" b="1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Presentation 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106" y="1700796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106" y="2929091"/>
            <a:ext cx="822960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 b="1" i="0" cap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12788" y="3392489"/>
            <a:ext cx="8229918" cy="284342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381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029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106" y="1700796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106" y="2929091"/>
            <a:ext cx="822960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 b="1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12788" y="3392489"/>
            <a:ext cx="8229918" cy="284342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 baseline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8" y="242785"/>
            <a:ext cx="1531051" cy="54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ctr" defTabSz="342900" rtl="0" eaLnBrk="1" latinLnBrk="0" hangingPunct="1">
        <a:lnSpc>
          <a:spcPts val="3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ITC Franklin Gothic Heavy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kern="1200" cap="all">
          <a:solidFill>
            <a:schemeClr val="tx1"/>
          </a:solidFill>
          <a:latin typeface="ITC Franklin Gothic Demi"/>
          <a:ea typeface="+mn-ea"/>
          <a:cs typeface="+mn-cs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8" y="242785"/>
            <a:ext cx="1531051" cy="54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38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5" r:id="rId2"/>
    <p:sldLayoutId id="2147483717" r:id="rId3"/>
  </p:sldLayoutIdLst>
  <p:txStyles>
    <p:titleStyle>
      <a:lvl1pPr algn="ctr" defTabSz="342900" rtl="0" eaLnBrk="1" latinLnBrk="0" hangingPunct="1">
        <a:lnSpc>
          <a:spcPts val="3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ITC Franklin Gothic Heavy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kern="1200" cap="all">
          <a:solidFill>
            <a:schemeClr val="tx1"/>
          </a:solidFill>
          <a:latin typeface="ITC Franklin Gothic Demi"/>
          <a:ea typeface="+mn-ea"/>
          <a:cs typeface="+mn-cs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8" y="242785"/>
            <a:ext cx="1531051" cy="54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82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12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ITC Franklin Gothic Heavy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kern="1200" cap="all">
          <a:solidFill>
            <a:schemeClr val="tx1"/>
          </a:solidFill>
          <a:latin typeface="ITC Franklin Gothic Demi"/>
          <a:ea typeface="+mn-ea"/>
          <a:cs typeface="+mn-cs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34321"/>
            <a:ext cx="9144000" cy="58236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8" y="242785"/>
            <a:ext cx="1531051" cy="548752"/>
          </a:xfrm>
          <a:prstGeom prst="rect">
            <a:avLst/>
          </a:prstGeom>
        </p:spPr>
      </p:pic>
      <p:sp>
        <p:nvSpPr>
          <p:cNvPr id="9" name="Title Placeholder 7"/>
          <p:cNvSpPr txBox="1">
            <a:spLocks/>
          </p:cNvSpPr>
          <p:nvPr userDrawn="1"/>
        </p:nvSpPr>
        <p:spPr>
          <a:xfrm>
            <a:off x="359765" y="2"/>
            <a:ext cx="6355829" cy="103432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ITC Franklin Gothic Heavy"/>
                <a:ea typeface="+mj-ea"/>
                <a:cs typeface="+mj-cs"/>
              </a:defRPr>
            </a:lvl1pPr>
          </a:lstStyle>
          <a:p>
            <a:r>
              <a:rPr lang="en-US" sz="1350" b="1" i="0" cap="none" baseline="0" dirty="0">
                <a:solidFill>
                  <a:srgbClr val="FFFFFF"/>
                </a:solidFill>
                <a:latin typeface="Arial" panose="020B0604020202020204" pitchFamily="34" charset="0"/>
                <a:ea typeface="Franklin Gothic Heavy" charset="0"/>
                <a:cs typeface="Arial" panose="020B0604020202020204" pitchFamily="34" charset="0"/>
              </a:rPr>
              <a:t>Click to edit Master optional header</a:t>
            </a:r>
          </a:p>
        </p:txBody>
      </p:sp>
    </p:spTree>
    <p:extLst>
      <p:ext uri="{BB962C8B-B14F-4D97-AF65-F5344CB8AC3E}">
        <p14:creationId xmlns:p14="http://schemas.microsoft.com/office/powerpoint/2010/main" val="126131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ITC Franklin Gothic Heavy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kern="1200" cap="all">
          <a:solidFill>
            <a:schemeClr val="tx1"/>
          </a:solidFill>
          <a:latin typeface="ITC Franklin Gothic Demi"/>
          <a:ea typeface="+mn-ea"/>
          <a:cs typeface="+mn-cs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3106" y="2843798"/>
            <a:ext cx="8229600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106" y="17007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8" y="242785"/>
            <a:ext cx="1531051" cy="548752"/>
          </a:xfrm>
          <a:prstGeom prst="rect">
            <a:avLst/>
          </a:prstGeom>
        </p:spPr>
      </p:pic>
      <p:sp>
        <p:nvSpPr>
          <p:cNvPr id="10" name="Title Placeholder 7"/>
          <p:cNvSpPr txBox="1">
            <a:spLocks/>
          </p:cNvSpPr>
          <p:nvPr userDrawn="1"/>
        </p:nvSpPr>
        <p:spPr>
          <a:xfrm>
            <a:off x="359765" y="2"/>
            <a:ext cx="6355829" cy="103432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ITC Franklin Gothic Heavy"/>
                <a:ea typeface="+mj-ea"/>
                <a:cs typeface="+mj-cs"/>
              </a:defRPr>
            </a:lvl1pPr>
          </a:lstStyle>
          <a:p>
            <a:r>
              <a:rPr lang="en-US" sz="1350" b="1" i="0" cap="none" baseline="0" dirty="0">
                <a:solidFill>
                  <a:srgbClr val="FFFFFF"/>
                </a:solidFill>
                <a:latin typeface="Arial" panose="020B0604020202020204" pitchFamily="34" charset="0"/>
                <a:ea typeface="Franklin Gothic Heavy" charset="0"/>
                <a:cs typeface="Arial" panose="020B0604020202020204" pitchFamily="34" charset="0"/>
              </a:rPr>
              <a:t>Click to edit Master optional header</a:t>
            </a:r>
          </a:p>
        </p:txBody>
      </p:sp>
    </p:spTree>
    <p:extLst>
      <p:ext uri="{BB962C8B-B14F-4D97-AF65-F5344CB8AC3E}">
        <p14:creationId xmlns:p14="http://schemas.microsoft.com/office/powerpoint/2010/main" val="90338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rgbClr val="232D4B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rgbClr val="232D4B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034321"/>
            <a:ext cx="9144000" cy="582368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3106" y="2843798"/>
            <a:ext cx="8229600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106" y="17007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499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8" y="242785"/>
            <a:ext cx="1531051" cy="548752"/>
          </a:xfrm>
          <a:prstGeom prst="rect">
            <a:avLst/>
          </a:prstGeom>
        </p:spPr>
      </p:pic>
      <p:sp>
        <p:nvSpPr>
          <p:cNvPr id="10" name="Title Placeholder 7"/>
          <p:cNvSpPr txBox="1">
            <a:spLocks/>
          </p:cNvSpPr>
          <p:nvPr userDrawn="1"/>
        </p:nvSpPr>
        <p:spPr>
          <a:xfrm>
            <a:off x="359765" y="2"/>
            <a:ext cx="6355829" cy="103432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4572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ITC Franklin Gothic Heavy"/>
                <a:ea typeface="+mj-ea"/>
                <a:cs typeface="+mj-cs"/>
              </a:defRPr>
            </a:lvl1pPr>
          </a:lstStyle>
          <a:p>
            <a:r>
              <a:rPr lang="en-US" sz="1350" b="1" i="0" cap="none" baseline="0" dirty="0">
                <a:solidFill>
                  <a:srgbClr val="FFFFFF"/>
                </a:solidFill>
                <a:latin typeface="Arial" panose="020B0604020202020204" pitchFamily="34" charset="0"/>
                <a:ea typeface="Franklin Gothic Heavy" charset="0"/>
                <a:cs typeface="Arial" panose="020B0604020202020204" pitchFamily="34" charset="0"/>
              </a:rPr>
              <a:t>Click to edit Master optional header</a:t>
            </a:r>
          </a:p>
        </p:txBody>
      </p:sp>
    </p:spTree>
    <p:extLst>
      <p:ext uri="{BB962C8B-B14F-4D97-AF65-F5344CB8AC3E}">
        <p14:creationId xmlns:p14="http://schemas.microsoft.com/office/powerpoint/2010/main" val="13919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rgbClr val="FFFFFF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rgbClr val="FFFFFF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1034320"/>
          </a:xfrm>
          <a:prstGeom prst="rect">
            <a:avLst/>
          </a:prstGeom>
          <a:solidFill>
            <a:srgbClr val="232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4666">
              <a:solidFill>
                <a:srgbClr val="262F3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827" y="242785"/>
            <a:ext cx="1531051" cy="54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8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defTabSz="457200" rtl="0" eaLnBrk="1" latinLnBrk="0" hangingPunct="1">
        <a:lnSpc>
          <a:spcPts val="4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ITC Franklin Gothic Heavy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kern="1200" cap="all">
          <a:solidFill>
            <a:schemeClr val="tx1"/>
          </a:solidFill>
          <a:latin typeface="ITC Franklin Gothic Demi"/>
          <a:ea typeface="+mn-ea"/>
          <a:cs typeface="+mn-cs"/>
        </a:defRPr>
      </a:lvl1pPr>
      <a:lvl2pPr marL="0" indent="0" algn="l" defTabSz="457200" rtl="0" eaLnBrk="1" latinLnBrk="0" hangingPunct="1">
        <a:spcBef>
          <a:spcPct val="20000"/>
        </a:spcBef>
        <a:buFontTx/>
        <a:buNone/>
        <a:defRPr sz="20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" y="1179596"/>
            <a:ext cx="9144000" cy="907477"/>
          </a:xfrm>
        </p:spPr>
        <p:txBody>
          <a:bodyPr/>
          <a:lstStyle/>
          <a:p>
            <a:pPr algn="ctr"/>
            <a:r>
              <a:rPr lang="en-US" sz="2800" dirty="0"/>
              <a:t>Name, Degree, RN, Certification </a:t>
            </a:r>
            <a:br>
              <a:rPr lang="en-US" sz="2800" dirty="0"/>
            </a:br>
            <a:r>
              <a:rPr lang="en-US" sz="2800" dirty="0"/>
              <a:t>Job Title</a:t>
            </a: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745881" y="2304057"/>
            <a:ext cx="5052432" cy="410275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232D4B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Number of years worked as a RN: </a:t>
            </a:r>
            <a:r>
              <a:rPr lang="en-US" sz="1400" dirty="0">
                <a:solidFill>
                  <a:srgbClr val="232D4B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xx</a:t>
            </a: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endParaRPr lang="en-US" sz="1400" b="1" dirty="0">
              <a:solidFill>
                <a:srgbClr val="232D4B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232D4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Number of years working in this department: </a:t>
            </a:r>
            <a:r>
              <a:rPr lang="en-US" sz="1400" dirty="0">
                <a:solidFill>
                  <a:srgbClr val="232D4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</a:t>
            </a:r>
            <a:endParaRPr lang="en-U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endParaRPr lang="en-US" sz="1400" b="1" dirty="0">
              <a:solidFill>
                <a:srgbClr val="232D4B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232D4B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What is your clinical background? </a:t>
            </a:r>
            <a:r>
              <a:rPr lang="en-US" sz="1400" dirty="0">
                <a:solidFill>
                  <a:srgbClr val="232D4B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x</a:t>
            </a:r>
            <a:r>
              <a:rPr lang="en-US" sz="1400" dirty="0">
                <a:solidFill>
                  <a:srgbClr val="232D4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</a:t>
            </a: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endParaRPr lang="en-US" sz="1400" dirty="0">
              <a:solidFill>
                <a:srgbClr val="232D4B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232D4B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Why did you choose to transition to this department? </a:t>
            </a:r>
            <a:r>
              <a:rPr lang="en-US" sz="1400" dirty="0">
                <a:solidFill>
                  <a:srgbClr val="232D4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</a:t>
            </a:r>
            <a:endParaRPr lang="en-US" sz="1400" dirty="0">
              <a:solidFill>
                <a:srgbClr val="232D4B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endParaRPr lang="en-US" sz="1400" b="1" dirty="0">
              <a:solidFill>
                <a:srgbClr val="232D4B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indent="-342900" defTabSz="457200"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232D4B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Why are you interested in being a Buddy? </a:t>
            </a:r>
            <a:r>
              <a:rPr lang="en-US" sz="1400" dirty="0">
                <a:solidFill>
                  <a:srgbClr val="232D4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xx</a:t>
            </a:r>
            <a:endParaRPr lang="en-US" sz="1400" dirty="0">
              <a:solidFill>
                <a:srgbClr val="232D4B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1444" y="2304057"/>
            <a:ext cx="3144644" cy="382910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0000"/>
                </a:solidFill>
                <a:effectLst/>
              </a:rPr>
              <a:t>Insert Picture!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A93371-E82B-45C6-9319-8C74CCBA7874}"/>
              </a:ext>
            </a:extLst>
          </p:cNvPr>
          <p:cNvSpPr txBox="1"/>
          <p:nvPr/>
        </p:nvSpPr>
        <p:spPr>
          <a:xfrm>
            <a:off x="1002107" y="6514201"/>
            <a:ext cx="7139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32D4B"/>
                </a:solidFill>
              </a:rPr>
              <a:t>Mini- Bio for Experienced RN Internal Transfer Buddy Program</a:t>
            </a:r>
          </a:p>
        </p:txBody>
      </p:sp>
    </p:spTree>
    <p:extLst>
      <p:ext uri="{BB962C8B-B14F-4D97-AF65-F5344CB8AC3E}">
        <p14:creationId xmlns:p14="http://schemas.microsoft.com/office/powerpoint/2010/main" val="3048255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2">
  <a:themeElements>
    <a:clrScheme name="Custom 2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itle Slide 2">
  <a:themeElements>
    <a:clrScheme name="Custom 2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UVA GEN logo and paths top">
  <a:themeElements>
    <a:clrScheme name="Custom 5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logo and paths top">
  <a:themeElements>
    <a:clrScheme name="Custom 5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UVA GEN only paths top">
  <a:themeElements>
    <a:clrScheme name="Custom 4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UVA GEN only paths top">
  <a:themeElements>
    <a:clrScheme name="Custom 4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Title Slide 2">
  <a:themeElements>
    <a:clrScheme name="Custom 2">
      <a:dk1>
        <a:srgbClr val="E57228"/>
      </a:dk1>
      <a:lt1>
        <a:srgbClr val="262F3E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4276</TotalTime>
  <Words>87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15" baseType="lpstr">
      <vt:lpstr>Arial</vt:lpstr>
      <vt:lpstr>Calibri</vt:lpstr>
      <vt:lpstr>Franklin Gothic Book</vt:lpstr>
      <vt:lpstr>ITC Franklin Gothic Book</vt:lpstr>
      <vt:lpstr>ITC Franklin Gothic Demi</vt:lpstr>
      <vt:lpstr>ITC Franklin Gothic Heavy</vt:lpstr>
      <vt:lpstr>Segoe UI</vt:lpstr>
      <vt:lpstr>Title Slide 2</vt:lpstr>
      <vt:lpstr>1_Title Slide 2</vt:lpstr>
      <vt:lpstr>UVA GEN logo and paths top</vt:lpstr>
      <vt:lpstr>1_UVA GEN logo and paths top</vt:lpstr>
      <vt:lpstr>UVA GEN only paths top</vt:lpstr>
      <vt:lpstr>1_UVA GEN only paths top</vt:lpstr>
      <vt:lpstr>2_Title Slide 2</vt:lpstr>
      <vt:lpstr>Name, Degree, RN, Certification  Job Title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Luella</cp:lastModifiedBy>
  <cp:revision>315</cp:revision>
  <cp:lastPrinted>2021-01-20T12:54:46Z</cp:lastPrinted>
  <dcterms:created xsi:type="dcterms:W3CDTF">2017-10-18T15:58:36Z</dcterms:created>
  <dcterms:modified xsi:type="dcterms:W3CDTF">2023-11-01T12:39:46Z</dcterms:modified>
</cp:coreProperties>
</file>