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42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BB7A9A-3DF4-4605-A9E0-E1ADD905D4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53975D5-F65A-4FCB-AEA2-6F3F86409E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B5C1F8-5BAD-4054-A14F-153A4D15CF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363D9-41BB-4332-A706-B25F886B3033}" type="datetimeFigureOut">
              <a:rPr lang="en-US" smtClean="0"/>
              <a:t>2/4/2025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C54BF-7F40-4F85-BA32-CBCE472710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65CB1A-2B05-4823-B6D1-4D35B39E70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DAC20-862F-48E2-BF36-47205781D0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438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34DC19-3072-4AB9-B5C4-4FB9500AD4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9F4050-A664-4000-A172-332AFE5395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8AAE7E-CF07-4009-881A-CE8FDD587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363D9-41BB-4332-A706-B25F886B3033}" type="datetimeFigureOut">
              <a:rPr lang="en-US" smtClean="0"/>
              <a:t>2/4/2025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DF893D-3998-47D6-9CF5-AD71CC7A9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7FCC60-7876-4DDA-8B07-32172A1BDF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DAC20-862F-48E2-BF36-47205781D0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6132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EAA464D-F178-47BE-B054-E8775BBF27B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FB6EF9D-A519-4FCA-A45B-DFA700AB55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48D750-675D-44FA-A3F3-7557D16CB9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363D9-41BB-4332-A706-B25F886B3033}" type="datetimeFigureOut">
              <a:rPr lang="en-US" smtClean="0"/>
              <a:t>2/4/2025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D42197-49FA-498A-AB47-B289E2366D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131D5D-A84D-418F-BB8B-07F5295E08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DAC20-862F-48E2-BF36-47205781D0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88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General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9EF8E54-81A9-A78B-3059-0A1DAF34AA3C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1517868" y="1981200"/>
            <a:ext cx="9845550" cy="3738563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2795903-B8C9-68B8-B1F4-C782ABFBBE12}"/>
              </a:ext>
            </a:extLst>
          </p:cNvPr>
          <p:cNvSpPr/>
          <p:nvPr/>
        </p:nvSpPr>
        <p:spPr>
          <a:xfrm>
            <a:off x="0" y="0"/>
            <a:ext cx="800100" cy="40740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F3F94B7-8BE3-6BE0-23EB-8EBA48EA2BDD}"/>
              </a:ext>
            </a:extLst>
          </p:cNvPr>
          <p:cNvSpPr/>
          <p:nvPr/>
        </p:nvSpPr>
        <p:spPr>
          <a:xfrm>
            <a:off x="0" y="407405"/>
            <a:ext cx="800100" cy="572551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57142EC-D817-2933-6140-62D72113C588}"/>
              </a:ext>
            </a:extLst>
          </p:cNvPr>
          <p:cNvSpPr/>
          <p:nvPr/>
        </p:nvSpPr>
        <p:spPr>
          <a:xfrm>
            <a:off x="0" y="6132920"/>
            <a:ext cx="800100" cy="58086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4644336-6D0E-0C5C-A158-4C4854DE97EE}"/>
              </a:ext>
            </a:extLst>
          </p:cNvPr>
          <p:cNvSpPr/>
          <p:nvPr/>
        </p:nvSpPr>
        <p:spPr>
          <a:xfrm>
            <a:off x="0" y="6713789"/>
            <a:ext cx="800100" cy="14421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Date Placeholder 3">
            <a:extLst>
              <a:ext uri="{FF2B5EF4-FFF2-40B4-BE49-F238E27FC236}">
                <a16:creationId xmlns:a16="http://schemas.microsoft.com/office/drawing/2014/main" id="{CFB78BFD-BEA4-C681-9C94-362E624539E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00200" y="6356350"/>
            <a:ext cx="1400452" cy="365125"/>
          </a:xfrm>
          <a:prstGeom prst="rect">
            <a:avLst/>
          </a:prstGeom>
        </p:spPr>
        <p:txBody>
          <a:bodyPr/>
          <a:lstStyle/>
          <a:p>
            <a:fld id="{E29707BB-F259-4D83-839F-2ABE0F4A8C61}" type="datetimeFigureOut">
              <a:rPr lang="en-US" smtClean="0"/>
              <a:t>2/4/2025</a:t>
            </a:fld>
            <a:endParaRPr lang="en-US" dirty="0"/>
          </a:p>
        </p:txBody>
      </p: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32CAE4B3-ACA6-E9CB-83F0-E5E944711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00652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2F5F34AA-9624-6E3A-E2E7-6350746A15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15452" y="6356350"/>
            <a:ext cx="1083816" cy="365125"/>
          </a:xfrm>
          <a:prstGeom prst="rect">
            <a:avLst/>
          </a:prstGeom>
        </p:spPr>
        <p:txBody>
          <a:bodyPr/>
          <a:lstStyle/>
          <a:p>
            <a:fld id="{6866C538-CC72-4FB8-85E1-4D3EC643CF88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B265B8-271B-FA4F-FDE5-87DA1C571A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4015" y="636353"/>
            <a:ext cx="9845550" cy="1158265"/>
          </a:xfrm>
        </p:spPr>
        <p:txBody>
          <a:bodyPr anchor="t" anchorCtr="0">
            <a:noAutofit/>
          </a:bodyPr>
          <a:lstStyle>
            <a:lvl1pPr>
              <a:defRPr sz="4000" baseline="0">
                <a:latin typeface="+mn-lt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  <p:pic>
        <p:nvPicPr>
          <p:cNvPr id="5" name="Graphic 12">
            <a:extLst>
              <a:ext uri="{FF2B5EF4-FFF2-40B4-BE49-F238E27FC236}">
                <a16:creationId xmlns:a16="http://schemas.microsoft.com/office/drawing/2014/main" id="{C893B30E-F966-B0AF-F22A-1623FCBD4FC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95101" y="6184877"/>
            <a:ext cx="2143243" cy="539071"/>
          </a:xfrm>
          <a:prstGeom prst="rect">
            <a:avLst/>
          </a:prstGeom>
        </p:spPr>
      </p:pic>
      <p:pic>
        <p:nvPicPr>
          <p:cNvPr id="6" name="Picture 5" descr="A green and black sign with white text&#10;&#10;Description automatically generated with low confidence">
            <a:extLst>
              <a:ext uri="{FF2B5EF4-FFF2-40B4-BE49-F238E27FC236}">
                <a16:creationId xmlns:a16="http://schemas.microsoft.com/office/drawing/2014/main" id="{518B8D55-9B74-4C26-D787-933C191030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1982" y="6186395"/>
            <a:ext cx="658314" cy="527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5469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3D4A6C-75D2-4D0E-976A-34F8F34543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745201-ABC3-48C8-883A-35746E8C2A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B2602C-9F77-4942-B064-685322FD3E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363D9-41BB-4332-A706-B25F886B3033}" type="datetimeFigureOut">
              <a:rPr lang="en-US" smtClean="0"/>
              <a:t>2/4/2025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A38951-DF0E-4EBD-99A2-513F910773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82D7A4-3EFA-413D-B687-6DAB426A2D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DAC20-862F-48E2-BF36-47205781D0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124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7FD095-C43A-4480-8324-B023FB7555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6C140A-C64C-404C-BB57-82E1A9D27C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4772A4-5C86-402F-B8A1-878A1A1A56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363D9-41BB-4332-A706-B25F886B3033}" type="datetimeFigureOut">
              <a:rPr lang="en-US" smtClean="0"/>
              <a:t>2/4/2025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85BB7B-0050-4052-BA64-B16C27D353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20BDCB-0262-46D0-B232-A48308A45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DAC20-862F-48E2-BF36-47205781D0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271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91ABB6-E1DA-472A-9E35-9E25B841BA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E41DAA-6677-40F7-90C2-7B7CFB444BD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79D9B8D-04E2-40FD-989A-C93BFE6BE1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CA932E-5A62-4733-B523-7F3019830D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363D9-41BB-4332-A706-B25F886B3033}" type="datetimeFigureOut">
              <a:rPr lang="en-US" smtClean="0"/>
              <a:t>2/4/2025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0B5BB1-3EF6-4759-98ED-207E61EF78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C40178-D386-48BE-9C52-ED7F281565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DAC20-862F-48E2-BF36-47205781D0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521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660945-05AD-46EA-A50F-8473074251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2E42E1-803C-4810-8AD6-D557484B08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5147F5-19F2-4E95-B984-148EDF7363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F37D296-ECDF-4D89-8FE7-6F432E8B6D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87B3666-C082-4D8B-9AB3-71290E6483C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D7659DC-FCA3-4C19-A4A5-0F82B0C272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363D9-41BB-4332-A706-B25F886B3033}" type="datetimeFigureOut">
              <a:rPr lang="en-US" smtClean="0"/>
              <a:t>2/4/2025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7275B0D-630A-4DB2-9A44-AD92C68215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27A3879-9A8C-4CE4-83E3-E343B38DA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DAC20-862F-48E2-BF36-47205781D0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4713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5514AE-DCB7-49BD-9AD3-59AB58ABCD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44A99AB-391A-4ADF-9340-F784BA00B8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363D9-41BB-4332-A706-B25F886B3033}" type="datetimeFigureOut">
              <a:rPr lang="en-US" smtClean="0"/>
              <a:t>2/4/2025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FACB647-4A8E-4FD4-8695-4E0540A560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3100A67-B34C-4457-9EBF-AFA0DF3035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DAC20-862F-48E2-BF36-47205781D0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365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F062A92-FF47-4C61-ACB4-272A6249EA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363D9-41BB-4332-A706-B25F886B3033}" type="datetimeFigureOut">
              <a:rPr lang="en-US" smtClean="0"/>
              <a:t>2/4/2025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5EAD9B9-7413-4338-8BC5-B58F199721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62B0A0-F170-47FC-BF02-CEFC04C59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DAC20-862F-48E2-BF36-47205781D0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3312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F1F518-4D3D-4045-A2C8-2B6ECFABBC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5ACFC9-3A30-4E78-B851-B2CB514BC4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FFB7C5F-7294-4538-AD20-E8D61C3F5C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935C05-5159-43FA-8172-586E8282A0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363D9-41BB-4332-A706-B25F886B3033}" type="datetimeFigureOut">
              <a:rPr lang="en-US" smtClean="0"/>
              <a:t>2/4/2025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09E918-EB5D-474C-94E7-881A1B7F35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63710A-81CE-4007-8417-CB70E89AC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DAC20-862F-48E2-BF36-47205781D0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6004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7CC7F3-2B75-4E18-ADD0-62043AB0C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D6763CE-505E-4EAD-8979-231A8D08460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0E0B115-63D1-4A23-AB39-B27012CD8C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EAC188-ABC8-4986-B2C3-9C595DF595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363D9-41BB-4332-A706-B25F886B3033}" type="datetimeFigureOut">
              <a:rPr lang="en-US" smtClean="0"/>
              <a:t>2/4/2025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76D9E6-D40D-48DF-AB54-78E6D18E7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9272E9-DCC3-49B2-88C0-E7F17A65C4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DAC20-862F-48E2-BF36-47205781D0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987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E43251B-901C-443F-A25E-491A2DBB09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F124A5-6F33-4733-9966-5B2F1B059B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4A378E-501A-4BD4-90B6-3249488120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8363D9-41BB-4332-A706-B25F886B3033}" type="datetimeFigureOut">
              <a:rPr lang="en-US" smtClean="0"/>
              <a:t>2/4/2025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7E7863-BD8A-4CE2-8111-71DDD291A4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6EE62D-F17E-485E-B9AB-B6F0154C09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EDAC20-862F-48E2-BF36-47205781D0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551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3CEC957-5318-4E43-ACEE-E65EB7E5D4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b="1" dirty="0">
                <a:solidFill>
                  <a:schemeClr val="accent1"/>
                </a:solidFill>
                <a:latin typeface="+mj-lt"/>
              </a:rPr>
              <a:t>2024 NSC Outcomes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E51C9C5-6E3A-085E-8725-8C129D67D86C}"/>
              </a:ext>
            </a:extLst>
          </p:cNvPr>
          <p:cNvSpPr txBox="1"/>
          <p:nvPr/>
        </p:nvSpPr>
        <p:spPr>
          <a:xfrm>
            <a:off x="1494015" y="1794618"/>
            <a:ext cx="5904312" cy="39395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Relaunched NSC!</a:t>
            </a:r>
          </a:p>
          <a:p>
            <a:pPr marL="457200" marR="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Unit Rounding </a:t>
            </a:r>
            <a:r>
              <a:rPr lang="en-US" dirty="0">
                <a:ea typeface="Calibri" panose="020F0502020204030204" pitchFamily="34" charset="0"/>
                <a:cs typeface="Times New Roman" panose="02020603050405020304" pitchFamily="18" charset="0"/>
              </a:rPr>
              <a:t>(with g</a:t>
            </a:r>
            <a:r>
              <a: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ames)</a:t>
            </a:r>
          </a:p>
          <a:p>
            <a:pPr marL="457200" marR="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baseline="30000" dirty="0">
                <a:ea typeface="Calibri" panose="020F0502020204030204" pitchFamily="34" charset="0"/>
                <a:cs typeface="Times New Roman" panose="02020603050405020304" pitchFamily="18" charset="0"/>
              </a:rPr>
              <a:t>nd</a:t>
            </a:r>
            <a:r>
              <a:rPr lang="en-US" dirty="0">
                <a:ea typeface="Calibri" panose="020F0502020204030204" pitchFamily="34" charset="0"/>
                <a:cs typeface="Times New Roman" panose="02020603050405020304" pitchFamily="18" charset="0"/>
              </a:rPr>
              <a:t> year for </a:t>
            </a:r>
            <a:r>
              <a: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flu vaccines (rounding cart + HR expo)</a:t>
            </a:r>
          </a:p>
          <a:p>
            <a:pPr marL="457200" marR="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baseline="30000" dirty="0">
                <a:ea typeface="Calibri" panose="020F0502020204030204" pitchFamily="34" charset="0"/>
                <a:cs typeface="Times New Roman" panose="02020603050405020304" pitchFamily="18" charset="0"/>
              </a:rPr>
              <a:t>nd</a:t>
            </a:r>
            <a:r>
              <a:rPr lang="en-US" dirty="0">
                <a:ea typeface="Calibri" panose="020F0502020204030204" pitchFamily="34" charset="0"/>
                <a:cs typeface="Times New Roman" panose="02020603050405020304" pitchFamily="18" charset="0"/>
              </a:rPr>
              <a:t> year for table at </a:t>
            </a:r>
            <a:r>
              <a: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Fall Back Celebration table</a:t>
            </a:r>
          </a:p>
          <a:p>
            <a:pPr marL="457200" marR="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EH Respiratory Fit Testing – Night Shift special training &amp; new dedicated early appointment time</a:t>
            </a:r>
          </a:p>
          <a:p>
            <a:pPr marL="457200" marR="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Clinical Career Ladder class during night shift</a:t>
            </a:r>
          </a:p>
          <a:p>
            <a:pPr marL="457200" marR="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Relaunch of the Night Shift Leader Mentorship Program</a:t>
            </a:r>
          </a:p>
          <a:p>
            <a:pPr marL="457200" marR="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Night Shift Recognition cards &amp; submission link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B251553-CA78-41AB-9F73-853912A9EF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46646" y="3891027"/>
            <a:ext cx="2454612" cy="179129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F05CC58-5ACB-4DE4-B5E9-872800B919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46646" y="1631612"/>
            <a:ext cx="2454612" cy="2670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10461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70</Words>
  <Application>Microsoft Office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2024 NSC Outcomes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2024 NSC Outcomes</dc:title>
  <dc:creator>Grant, Erika *HS</dc:creator>
  <cp:lastModifiedBy>Grant, Erika *HS</cp:lastModifiedBy>
  <cp:revision>1</cp:revision>
  <dcterms:created xsi:type="dcterms:W3CDTF">2025-02-04T17:44:29Z</dcterms:created>
  <dcterms:modified xsi:type="dcterms:W3CDTF">2025-02-04T17:45:06Z</dcterms:modified>
</cp:coreProperties>
</file>