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11"/>
  </p:notesMasterIdLst>
  <p:sldIdLst>
    <p:sldId id="304" r:id="rId2"/>
    <p:sldId id="1359" r:id="rId3"/>
    <p:sldId id="1361" r:id="rId4"/>
    <p:sldId id="1363" r:id="rId5"/>
    <p:sldId id="1364" r:id="rId6"/>
    <p:sldId id="1366" r:id="rId7"/>
    <p:sldId id="1367" r:id="rId8"/>
    <p:sldId id="1368" r:id="rId9"/>
    <p:sldId id="13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799" autoAdjust="0"/>
  </p:normalViewPr>
  <p:slideViewPr>
    <p:cSldViewPr snapToGrid="0">
      <p:cViewPr varScale="1">
        <p:scale>
          <a:sx n="86" d="100"/>
          <a:sy n="86" d="100"/>
        </p:scale>
        <p:origin x="155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7208C8-8CBA-4ED3-992B-A31D1A6D6BB3}" type="datetimeFigureOut">
              <a:rPr lang="en-US" smtClean="0"/>
              <a:t>6/26/2025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B83216-01D2-42A8-9464-6A25456C6361}" type="slidenum">
              <a:rPr lang="en-US" smtClean="0"/>
              <a:t>‹#›</a:t>
            </a:fld>
            <a:endParaRPr lang="en-US"/>
          </a:p>
        </p:txBody>
      </p:sp>
    </p:spTree>
    <p:extLst>
      <p:ext uri="{BB962C8B-B14F-4D97-AF65-F5344CB8AC3E}">
        <p14:creationId xmlns:p14="http://schemas.microsoft.com/office/powerpoint/2010/main" val="4102173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a Magnet organization, we demonstrate a strong commitment to evaluating our structures, processes and outcomes. Our NPG committee structure has been evaluated using own evaluation surveys and our RN Engagement survey. Previously, validated tools have been considered, but were very lengthy with 100+ questions. Recently, the </a:t>
            </a:r>
            <a:r>
              <a:rPr lang="en-US" sz="1800" dirty="0" err="1">
                <a:effectLst/>
                <a:latin typeface="Franklin Gothic Book" panose="020B0503020102020204" pitchFamily="34" charset="0"/>
                <a:ea typeface="Calibri" panose="020F0502020204030204" pitchFamily="34" charset="0"/>
                <a:cs typeface="Times New Roman" panose="02020603050405020304" pitchFamily="18" charset="0"/>
              </a:rPr>
              <a:t>Verran</a:t>
            </a:r>
            <a:r>
              <a:rPr lang="en-US" sz="1800" dirty="0">
                <a:effectLst/>
                <a:latin typeface="Franklin Gothic Book" panose="020B0503020102020204" pitchFamily="34" charset="0"/>
                <a:ea typeface="Calibri" panose="020F0502020204030204" pitchFamily="34" charset="0"/>
                <a:cs typeface="Times New Roman" panose="02020603050405020304" pitchFamily="18" charset="0"/>
              </a:rPr>
              <a:t> Professional Governance Scale (VPGS) was revised and is now only 22 questions. </a:t>
            </a:r>
            <a:r>
              <a:rPr lang="en-US" sz="1800" dirty="0">
                <a:effectLst/>
                <a:latin typeface="Calibri" panose="020F0502020204030204" pitchFamily="34" charset="0"/>
                <a:ea typeface="Calibri" panose="020F0502020204030204" pitchFamily="34" charset="0"/>
              </a:rPr>
              <a:t>This provides us with an opportunity to evaluate our structures using a standardized instrument.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u="none" strike="noStrike" baseline="0" dirty="0">
              <a:latin typeface="AdvTTaa6ae907"/>
            </a:endParaRPr>
          </a:p>
          <a:p>
            <a:endParaRPr lang="en-US" sz="1800" dirty="0">
              <a:effectLst/>
              <a:latin typeface="Franklin Gothic Book" panose="020B050302010202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133530D-9AFE-45E0-82D1-8AF6BFB1636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9425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dirty="0">
                <a:effectLst/>
                <a:latin typeface="Calibri" panose="020F0502020204030204" pitchFamily="34" charset="0"/>
                <a:ea typeface="Calibri" panose="020F0502020204030204" pitchFamily="34" charset="0"/>
              </a:rPr>
              <a:t>The VPGS measures nursing professional governance behaviors, including the attributes of professional obligation, collateral relationships, and decision-making, that contribute to the creation of nursing professional governance evidenced by an empowering work environment and the delivery of exemplary clinical care. </a:t>
            </a:r>
          </a:p>
          <a:p>
            <a:pPr algn="l"/>
            <a:endParaRPr lang="en-US" sz="1800" dirty="0">
              <a:effectLst/>
              <a:latin typeface="Calibri" panose="020F0502020204030204" pitchFamily="34" charset="0"/>
              <a:ea typeface="Calibri" panose="020F0502020204030204" pitchFamily="34" charset="0"/>
            </a:endParaRPr>
          </a:p>
          <a:p>
            <a:pPr algn="l"/>
            <a:r>
              <a:rPr lang="en-US" sz="1800" dirty="0">
                <a:effectLst/>
                <a:latin typeface="Calibri" panose="020F0502020204030204" pitchFamily="34" charset="0"/>
                <a:ea typeface="Calibri" panose="020F0502020204030204" pitchFamily="34" charset="0"/>
              </a:rPr>
              <a:t>The VPGS can also assist nurses and other stakeholders to better understand the relationship between the structures, processes, and behaviors of nursing professional governance and their impact upon nursing, clinical, and organizational outcomes. </a:t>
            </a:r>
            <a:endParaRPr lang="en-US" sz="1800" b="0" i="0" u="none" strike="noStrike" baseline="0" dirty="0">
              <a:latin typeface="AdvTTaa6ae907"/>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107B65-566B-4957-BC85-0E57E3FCF7D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17759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latin typeface="Franklin Gothic Book" panose="020B0503020102020204" pitchFamily="34" charset="0"/>
                <a:ea typeface="Calibri" panose="020F0502020204030204" pitchFamily="34" charset="0"/>
                <a:cs typeface="Times New Roman" panose="02020603050405020304" pitchFamily="18" charset="0"/>
              </a:rPr>
              <a:t>Leaders at or above the Director level will also receive an additional 27 questions in the Structural Professional Governance Self-Assessment Survey. When used in conjunction with the VPGS, the </a:t>
            </a:r>
            <a:r>
              <a:rPr lang="en-US" b="1" dirty="0">
                <a:effectLst/>
                <a:latin typeface="Franklin Gothic Book" panose="020B0503020102020204" pitchFamily="34" charset="0"/>
                <a:ea typeface="Calibri" panose="020F0502020204030204" pitchFamily="34" charset="0"/>
                <a:cs typeface="Times New Roman" panose="02020603050405020304" pitchFamily="18" charset="0"/>
              </a:rPr>
              <a:t>nurse leader </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can develop deeper insights into the relationship between </a:t>
            </a:r>
            <a:r>
              <a:rPr lang="en-US" i="1" dirty="0">
                <a:effectLst/>
                <a:latin typeface="Franklin Gothic Book" panose="020B0503020102020204" pitchFamily="34" charset="0"/>
                <a:ea typeface="Calibri" panose="020F0502020204030204" pitchFamily="34" charset="0"/>
                <a:cs typeface="Times New Roman" panose="02020603050405020304" pitchFamily="18" charset="0"/>
              </a:rPr>
              <a:t>professional structures and the behaviors they facilitate or support in a professional practice environment</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p>
          <a:p>
            <a:r>
              <a:rPr lang="en-US" dirty="0">
                <a:effectLst/>
                <a:latin typeface="Franklin Gothic Book" panose="020B0503020102020204" pitchFamily="34" charset="0"/>
                <a:ea typeface="Calibri" panose="020F0502020204030204" pitchFamily="34" charset="0"/>
                <a:cs typeface="Times New Roman" panose="02020603050405020304" pitchFamily="18" charset="0"/>
              </a:rPr>
              <a:t>This set of questions will only go to:</a:t>
            </a:r>
          </a:p>
          <a:p>
            <a:pPr marL="171450" indent="-171450">
              <a:buFont typeface="Arial" panose="020B0604020202020204" pitchFamily="34" charset="0"/>
              <a:buChar char="•"/>
            </a:pPr>
            <a:r>
              <a:rPr lang="en-US" dirty="0">
                <a:effectLst/>
                <a:latin typeface="Franklin Gothic Book" panose="020B0503020102020204" pitchFamily="34" charset="0"/>
                <a:cs typeface="Times New Roman" panose="02020603050405020304" pitchFamily="18" charset="0"/>
              </a:rPr>
              <a:t>Directors</a:t>
            </a:r>
          </a:p>
          <a:p>
            <a:pPr marL="171450" indent="-171450">
              <a:buFont typeface="Arial" panose="020B0604020202020204" pitchFamily="34" charset="0"/>
              <a:buChar char="•"/>
            </a:pPr>
            <a:r>
              <a:rPr lang="en-US" dirty="0">
                <a:effectLst/>
                <a:latin typeface="Franklin Gothic Book" panose="020B0503020102020204" pitchFamily="34" charset="0"/>
                <a:cs typeface="Times New Roman" panose="02020603050405020304" pitchFamily="18" charset="0"/>
              </a:rPr>
              <a:t>Administrators/ACNOs</a:t>
            </a:r>
          </a:p>
          <a:p>
            <a:pPr marL="171450" indent="-171450">
              <a:buFont typeface="Arial" panose="020B0604020202020204" pitchFamily="34" charset="0"/>
              <a:buChar char="•"/>
            </a:pPr>
            <a:r>
              <a:rPr lang="en-US" dirty="0">
                <a:effectLst/>
                <a:latin typeface="Franklin Gothic Book" panose="020B0503020102020204" pitchFamily="34" charset="0"/>
                <a:cs typeface="Times New Roman" panose="02020603050405020304" pitchFamily="18" charset="0"/>
              </a:rPr>
              <a:t>CNO</a:t>
            </a:r>
            <a:endParaRPr lang="en-US" dirty="0"/>
          </a:p>
        </p:txBody>
      </p:sp>
      <p:sp>
        <p:nvSpPr>
          <p:cNvPr id="4" name="Slide Number Placeholder 3"/>
          <p:cNvSpPr>
            <a:spLocks noGrp="1"/>
          </p:cNvSpPr>
          <p:nvPr>
            <p:ph type="sldNum" sz="quarter" idx="5"/>
          </p:nvPr>
        </p:nvSpPr>
        <p:spPr/>
        <p:txBody>
          <a:bodyPr/>
          <a:lstStyle/>
          <a:p>
            <a:fld id="{84B83216-01D2-42A8-9464-6A25456C6361}" type="slidenum">
              <a:rPr lang="en-US" smtClean="0"/>
              <a:t>3</a:t>
            </a:fld>
            <a:endParaRPr lang="en-US"/>
          </a:p>
        </p:txBody>
      </p:sp>
    </p:spTree>
    <p:extLst>
      <p:ext uri="{BB962C8B-B14F-4D97-AF65-F5344CB8AC3E}">
        <p14:creationId xmlns:p14="http://schemas.microsoft.com/office/powerpoint/2010/main" val="3515342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marR="0" lvl="1" indent="-285750">
              <a:lnSpc>
                <a:spcPct val="107000"/>
              </a:lnSpc>
              <a:spcBef>
                <a:spcPts val="0"/>
              </a:spcBef>
              <a:spcAft>
                <a:spcPts val="0"/>
              </a:spcAft>
              <a:buFont typeface="Courier New" panose="02070309020205020404" pitchFamily="49" charset="0"/>
              <a:buChar char="o"/>
            </a:pPr>
            <a:r>
              <a:rPr lang="en-US" sz="1100" dirty="0">
                <a:effectLst/>
                <a:latin typeface="Franklin Gothic Book" panose="020B0503020102020204" pitchFamily="34" charset="0"/>
                <a:ea typeface="Calibri" panose="020F0502020204030204" pitchFamily="34" charset="0"/>
                <a:cs typeface="Times New Roman" panose="02020603050405020304" pitchFamily="18" charset="0"/>
              </a:rPr>
              <a:t>Results analysis levels/groupings: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Wingdings" panose="05000000000000000000" pitchFamily="2" charset="2"/>
              <a:buChar char=""/>
            </a:pPr>
            <a:r>
              <a:rPr lang="en-US" sz="1100" dirty="0">
                <a:effectLst/>
                <a:latin typeface="Franklin Gothic Book" panose="020B0503020102020204" pitchFamily="34" charset="0"/>
                <a:ea typeface="Calibri" panose="020F0502020204030204" pitchFamily="34" charset="0"/>
                <a:cs typeface="Times New Roman" panose="02020603050405020304" pitchFamily="18" charset="0"/>
              </a:rPr>
              <a:t>Practice setting (as defined by cost center) with 5 or more responses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gn="l" defTabSz="914400" rtl="0" eaLnBrk="1" fontAlgn="auto" latinLnBrk="0" hangingPunct="1">
              <a:lnSpc>
                <a:spcPct val="107000"/>
              </a:lnSpc>
              <a:spcBef>
                <a:spcPts val="0"/>
              </a:spcBef>
              <a:spcAft>
                <a:spcPts val="0"/>
              </a:spcAft>
              <a:buClrTx/>
              <a:buSzTx/>
              <a:buFont typeface="Wingdings" panose="05000000000000000000" pitchFamily="2" charset="2"/>
              <a:buChar char=""/>
              <a:tabLst/>
              <a:defRPr/>
            </a:pPr>
            <a:r>
              <a:rPr lang="en-US" sz="1100" dirty="0">
                <a:effectLst/>
                <a:latin typeface="Franklin Gothic Book" panose="020B0503020102020204" pitchFamily="34" charset="0"/>
                <a:ea typeface="Calibri" panose="020F0502020204030204" pitchFamily="34" charset="0"/>
                <a:cs typeface="Times New Roman" panose="02020603050405020304" pitchFamily="18" charset="0"/>
              </a:rPr>
              <a:t>Regional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0"/>
              </a:spcAft>
              <a:buFont typeface="Wingdings" panose="05000000000000000000" pitchFamily="2" charset="2"/>
              <a:buChar char=""/>
            </a:pPr>
            <a:r>
              <a:rPr lang="en-US" sz="1100" dirty="0">
                <a:effectLst/>
                <a:latin typeface="Franklin Gothic Book" panose="020B0503020102020204" pitchFamily="34" charset="0"/>
                <a:ea typeface="Calibri" panose="020F0502020204030204" pitchFamily="34" charset="0"/>
                <a:cs typeface="Times New Roman" panose="02020603050405020304" pitchFamily="18" charset="0"/>
              </a:rPr>
              <a:t>Organization level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lnSpc>
                <a:spcPct val="107000"/>
              </a:lnSpc>
              <a:spcBef>
                <a:spcPts val="0"/>
              </a:spcBef>
              <a:spcAft>
                <a:spcPts val="800"/>
              </a:spcAft>
              <a:buFont typeface="Wingdings" panose="05000000000000000000" pitchFamily="2" charset="2"/>
              <a:buChar char=""/>
            </a:pPr>
            <a:r>
              <a:rPr lang="en-US" sz="1100" dirty="0">
                <a:effectLst/>
                <a:latin typeface="Franklin Gothic Book" panose="020B0503020102020204" pitchFamily="34" charset="0"/>
                <a:ea typeface="Calibri" panose="020F0502020204030204" pitchFamily="34" charset="0"/>
                <a:cs typeface="Times New Roman" panose="02020603050405020304" pitchFamily="18" charset="0"/>
              </a:rPr>
              <a:t>Director level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84B83216-01D2-42A8-9464-6A25456C6361}" type="slidenum">
              <a:rPr lang="en-US" smtClean="0"/>
              <a:t>5</a:t>
            </a:fld>
            <a:endParaRPr lang="en-US"/>
          </a:p>
        </p:txBody>
      </p:sp>
    </p:spTree>
    <p:extLst>
      <p:ext uri="{BB962C8B-B14F-4D97-AF65-F5344CB8AC3E}">
        <p14:creationId xmlns:p14="http://schemas.microsoft.com/office/powerpoint/2010/main" val="4024854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a:t>Survey will be open on June 9</a:t>
            </a:r>
            <a:r>
              <a:rPr lang="en-US" baseline="30000" dirty="0"/>
              <a:t>th</a:t>
            </a:r>
            <a:r>
              <a:rPr lang="en-US" dirty="0"/>
              <a:t> with an email from the Office of the CNO and will remain open until 2359 on June 29</a:t>
            </a:r>
            <a:r>
              <a:rPr lang="en-US" baseline="30000" dirty="0"/>
              <a:t>th</a:t>
            </a:r>
            <a:r>
              <a:rPr lang="en-US" dirty="0"/>
              <a:t>. </a:t>
            </a:r>
          </a:p>
          <a:p>
            <a:pPr algn="l"/>
            <a:endParaRPr lang="en-US" dirty="0"/>
          </a:p>
          <a:p>
            <a:pPr algn="l"/>
            <a:r>
              <a:rPr lang="en-US" dirty="0"/>
              <a:t>Results will be shared at all NPGO meetings from July 10</a:t>
            </a:r>
            <a:r>
              <a:rPr lang="en-US" baseline="30000" dirty="0"/>
              <a:t>th</a:t>
            </a:r>
            <a:r>
              <a:rPr lang="en-US" dirty="0"/>
              <a:t>  to August 8</a:t>
            </a:r>
            <a:r>
              <a:rPr lang="en-US" baseline="30000" dirty="0"/>
              <a:t>th</a:t>
            </a:r>
            <a:r>
              <a:rPr lang="en-US" dirty="0"/>
              <a:t> and the Org-wide Nursing Leaders meeting on July 15</a:t>
            </a:r>
            <a:r>
              <a:rPr lang="en-US" baseline="30000" dirty="0"/>
              <a:t>th</a:t>
            </a:r>
            <a:r>
              <a:rPr lang="en-US" dirty="0"/>
              <a:t>.</a:t>
            </a:r>
          </a:p>
          <a:p>
            <a:endParaRPr lang="en-US" dirty="0"/>
          </a:p>
        </p:txBody>
      </p:sp>
      <p:sp>
        <p:nvSpPr>
          <p:cNvPr id="4" name="Slide Number Placeholder 3"/>
          <p:cNvSpPr>
            <a:spLocks noGrp="1"/>
          </p:cNvSpPr>
          <p:nvPr>
            <p:ph type="sldNum" sz="quarter" idx="5"/>
          </p:nvPr>
        </p:nvSpPr>
        <p:spPr/>
        <p:txBody>
          <a:bodyPr/>
          <a:lstStyle/>
          <a:p>
            <a:fld id="{84B83216-01D2-42A8-9464-6A25456C6361}" type="slidenum">
              <a:rPr lang="en-US" smtClean="0"/>
              <a:t>6</a:t>
            </a:fld>
            <a:endParaRPr lang="en-US"/>
          </a:p>
        </p:txBody>
      </p:sp>
    </p:spTree>
    <p:extLst>
      <p:ext uri="{BB962C8B-B14F-4D97-AF65-F5344CB8AC3E}">
        <p14:creationId xmlns:p14="http://schemas.microsoft.com/office/powerpoint/2010/main" val="2771400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Survey information webpage will be available.</a:t>
            </a:r>
          </a:p>
        </p:txBody>
      </p:sp>
      <p:sp>
        <p:nvSpPr>
          <p:cNvPr id="4" name="Slide Number Placeholder 3"/>
          <p:cNvSpPr>
            <a:spLocks noGrp="1"/>
          </p:cNvSpPr>
          <p:nvPr>
            <p:ph type="sldNum" sz="quarter" idx="5"/>
          </p:nvPr>
        </p:nvSpPr>
        <p:spPr/>
        <p:txBody>
          <a:bodyPr/>
          <a:lstStyle/>
          <a:p>
            <a:fld id="{84B83216-01D2-42A8-9464-6A25456C6361}" type="slidenum">
              <a:rPr lang="en-US" smtClean="0"/>
              <a:t>7</a:t>
            </a:fld>
            <a:endParaRPr lang="en-US"/>
          </a:p>
        </p:txBody>
      </p:sp>
    </p:spTree>
    <p:extLst>
      <p:ext uri="{BB962C8B-B14F-4D97-AF65-F5344CB8AC3E}">
        <p14:creationId xmlns:p14="http://schemas.microsoft.com/office/powerpoint/2010/main" val="25342632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tart Slide White">
    <p:bg>
      <p:bgPr>
        <a:solidFill>
          <a:schemeClr val="bg1"/>
        </a:solidFill>
        <a:effectLst/>
      </p:bgPr>
    </p:bg>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BFD443E8-3D25-F1C1-EB61-D861DD366C0F}"/>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663940" y="1085372"/>
            <a:ext cx="2440596" cy="613862"/>
          </a:xfrm>
          <a:prstGeom prst="rect">
            <a:avLst/>
          </a:prstGeom>
        </p:spPr>
      </p:pic>
      <p:sp>
        <p:nvSpPr>
          <p:cNvPr id="3" name="Subtitle 2">
            <a:extLst>
              <a:ext uri="{FF2B5EF4-FFF2-40B4-BE49-F238E27FC236}">
                <a16:creationId xmlns:a16="http://schemas.microsoft.com/office/drawing/2014/main" id="{5C32AC36-C786-9DFA-8F47-836C13CDCC37}"/>
              </a:ext>
            </a:extLst>
          </p:cNvPr>
          <p:cNvSpPr>
            <a:spLocks noGrp="1"/>
          </p:cNvSpPr>
          <p:nvPr>
            <p:ph type="subTitle" idx="1"/>
          </p:nvPr>
        </p:nvSpPr>
        <p:spPr>
          <a:xfrm>
            <a:off x="690943" y="4262182"/>
            <a:ext cx="7270744" cy="481074"/>
          </a:xfrm>
        </p:spPr>
        <p:txBody>
          <a:bodyPr>
            <a:noAutofit/>
          </a:bodyPr>
          <a:lstStyle>
            <a:lvl1pPr marL="0" indent="0" algn="l">
              <a:lnSpc>
                <a:spcPts val="3600"/>
              </a:lnSpc>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665893" y="1899821"/>
            <a:ext cx="7270744" cy="2037810"/>
          </a:xfrm>
        </p:spPr>
        <p:txBody>
          <a:bodyPr anchor="t" anchorCtr="0">
            <a:noAutofit/>
          </a:bodyPr>
          <a:lstStyle>
            <a:lvl1pPr algn="l">
              <a:lnSpc>
                <a:spcPts val="7300"/>
              </a:lnSpc>
              <a:defRPr sz="7000" baseline="0">
                <a:solidFill>
                  <a:schemeClr val="tx2"/>
                </a:solidFill>
                <a:latin typeface="+mn-lt"/>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76C6A610-EA2C-373D-CFD9-5D92558EF53C}"/>
              </a:ext>
            </a:extLst>
          </p:cNvPr>
          <p:cNvSpPr/>
          <p:nvPr/>
        </p:nvSpPr>
        <p:spPr>
          <a:xfrm>
            <a:off x="808051" y="1308410"/>
            <a:ext cx="1177383" cy="156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D0707A5-B842-3E94-72D0-DED8A701A26A}"/>
              </a:ext>
            </a:extLst>
          </p:cNvPr>
          <p:cNvSpPr/>
          <p:nvPr/>
        </p:nvSpPr>
        <p:spPr>
          <a:xfrm>
            <a:off x="8572500" y="0"/>
            <a:ext cx="3619500" cy="4906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4763B1C-C68B-1CC2-752F-0D0EC57F2605}"/>
              </a:ext>
            </a:extLst>
          </p:cNvPr>
          <p:cNvSpPr/>
          <p:nvPr/>
        </p:nvSpPr>
        <p:spPr>
          <a:xfrm>
            <a:off x="8572500" y="2276706"/>
            <a:ext cx="3619500" cy="38638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1823D9F-878A-40DA-6963-A25CFDF0D3F0}"/>
              </a:ext>
            </a:extLst>
          </p:cNvPr>
          <p:cNvSpPr/>
          <p:nvPr/>
        </p:nvSpPr>
        <p:spPr>
          <a:xfrm>
            <a:off x="8572500" y="6140606"/>
            <a:ext cx="36195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9C7DD633-8515-E75A-B8C3-519101EC25B9}"/>
              </a:ext>
            </a:extLst>
          </p:cNvPr>
          <p:cNvSpPr/>
          <p:nvPr/>
        </p:nvSpPr>
        <p:spPr>
          <a:xfrm>
            <a:off x="8572500" y="6721473"/>
            <a:ext cx="3619500" cy="13652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ate Placeholder 26">
            <a:extLst>
              <a:ext uri="{FF2B5EF4-FFF2-40B4-BE49-F238E27FC236}">
                <a16:creationId xmlns:a16="http://schemas.microsoft.com/office/drawing/2014/main" id="{27EB7FA2-30D1-0AB1-6FCE-E66967BC3C0A}"/>
              </a:ext>
            </a:extLst>
          </p:cNvPr>
          <p:cNvSpPr>
            <a:spLocks noGrp="1"/>
          </p:cNvSpPr>
          <p:nvPr>
            <p:ph type="dt" sz="half" idx="10"/>
          </p:nvPr>
        </p:nvSpPr>
        <p:spPr/>
        <p:txBody>
          <a:bodyPr/>
          <a:lstStyle/>
          <a:p>
            <a:fld id="{E29707BB-F259-4D83-839F-2ABE0F4A8C61}" type="datetimeFigureOut">
              <a:rPr lang="en-US" smtClean="0"/>
              <a:t>6/26/2025</a:t>
            </a:fld>
            <a:endParaRPr lang="en-US"/>
          </a:p>
        </p:txBody>
      </p:sp>
      <p:sp>
        <p:nvSpPr>
          <p:cNvPr id="28" name="Footer Placeholder 27">
            <a:extLst>
              <a:ext uri="{FF2B5EF4-FFF2-40B4-BE49-F238E27FC236}">
                <a16:creationId xmlns:a16="http://schemas.microsoft.com/office/drawing/2014/main" id="{F42636D6-1BFB-2FBF-3C1D-ECB34DD021DA}"/>
              </a:ext>
            </a:extLst>
          </p:cNvPr>
          <p:cNvSpPr>
            <a:spLocks noGrp="1"/>
          </p:cNvSpPr>
          <p:nvPr>
            <p:ph type="ftr" sz="quarter" idx="11"/>
          </p:nvPr>
        </p:nvSpPr>
        <p:spPr/>
        <p:txBody>
          <a:bodyPr/>
          <a:lstStyle/>
          <a:p>
            <a:endParaRPr lang="en-US" dirty="0"/>
          </a:p>
        </p:txBody>
      </p:sp>
      <p:sp>
        <p:nvSpPr>
          <p:cNvPr id="29" name="Slide Number Placeholder 28">
            <a:extLst>
              <a:ext uri="{FF2B5EF4-FFF2-40B4-BE49-F238E27FC236}">
                <a16:creationId xmlns:a16="http://schemas.microsoft.com/office/drawing/2014/main" id="{F15B5E49-AFA8-B81B-A7B3-C9C70AF6C285}"/>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9" name="Picture 8" descr="A green and black sign with white text&#10;&#10;Description automatically generated with low confidence">
            <a:extLst>
              <a:ext uri="{FF2B5EF4-FFF2-40B4-BE49-F238E27FC236}">
                <a16:creationId xmlns:a16="http://schemas.microsoft.com/office/drawing/2014/main" id="{39F7BEC2-7A11-3646-7938-FC630A0F0CDC}"/>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38560" y="1084355"/>
            <a:ext cx="745926" cy="597583"/>
          </a:xfrm>
          <a:prstGeom prst="rect">
            <a:avLst/>
          </a:prstGeom>
        </p:spPr>
      </p:pic>
    </p:spTree>
    <p:extLst>
      <p:ext uri="{BB962C8B-B14F-4D97-AF65-F5344CB8AC3E}">
        <p14:creationId xmlns:p14="http://schemas.microsoft.com/office/powerpoint/2010/main" val="551002851"/>
      </p:ext>
    </p:extLst>
  </p:cSld>
  <p:clrMapOvr>
    <a:masterClrMapping/>
  </p:clrMapOvr>
  <p:extLst>
    <p:ext uri="{DCECCB84-F9BA-43D5-87BE-67443E8EF086}">
      <p15:sldGuideLst xmlns:p15="http://schemas.microsoft.com/office/powerpoint/2012/main">
        <p15:guide id="6" orient="horz" pos="2352">
          <p15:clr>
            <a:srgbClr val="FBAE40"/>
          </p15:clr>
        </p15:guide>
        <p15:guide id="7" orient="horz" pos="2808">
          <p15:clr>
            <a:srgbClr val="FBAE40"/>
          </p15:clr>
        </p15:guide>
        <p15:guide id="13">
          <p15:clr>
            <a:srgbClr val="FBAE40"/>
          </p15:clr>
        </p15:guide>
        <p15:guide id="14" pos="7680">
          <p15:clr>
            <a:srgbClr val="FBAE40"/>
          </p15:clr>
        </p15:guide>
        <p15:guide id="15" pos="540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ation Slide">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6/26/2025</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5" name="Graphic 4">
            <a:extLst>
              <a:ext uri="{FF2B5EF4-FFF2-40B4-BE49-F238E27FC236}">
                <a16:creationId xmlns:a16="http://schemas.microsoft.com/office/drawing/2014/main" id="{74BDF5DE-DB65-8D90-7C62-333A96BB7A7B}"/>
              </a:ext>
            </a:extLst>
          </p:cNvPr>
          <p:cNvPicPr>
            <a:picLocks noChangeAspect="1"/>
          </p:cNvPicPr>
          <p:nvPr userDrawn="1"/>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6199" t="5483" r="49060" b="67217"/>
          <a:stretch/>
        </p:blipFill>
        <p:spPr>
          <a:xfrm>
            <a:off x="1375576" y="407406"/>
            <a:ext cx="1105232" cy="872754"/>
          </a:xfrm>
          <a:prstGeom prst="rect">
            <a:avLst/>
          </a:prstGeom>
        </p:spPr>
      </p:pic>
      <p:sp>
        <p:nvSpPr>
          <p:cNvPr id="13" name="Text Placeholder 12">
            <a:extLst>
              <a:ext uri="{FF2B5EF4-FFF2-40B4-BE49-F238E27FC236}">
                <a16:creationId xmlns:a16="http://schemas.microsoft.com/office/drawing/2014/main" id="{9534FFF5-3AD4-029C-B231-EE279758D96C}"/>
              </a:ext>
            </a:extLst>
          </p:cNvPr>
          <p:cNvSpPr>
            <a:spLocks noGrp="1"/>
          </p:cNvSpPr>
          <p:nvPr>
            <p:ph type="body" sz="quarter" idx="15" hasCustomPrompt="1"/>
          </p:nvPr>
        </p:nvSpPr>
        <p:spPr>
          <a:xfrm>
            <a:off x="1490318" y="1972475"/>
            <a:ext cx="9641179" cy="2267016"/>
          </a:xfrm>
        </p:spPr>
        <p:txBody>
          <a:bodyPr anchor="t" anchorCtr="0"/>
          <a:lstStyle>
            <a:lvl1pPr marL="0" indent="0">
              <a:lnSpc>
                <a:spcPts val="5500"/>
              </a:lnSpc>
              <a:buFontTx/>
              <a:buNone/>
              <a:defRPr sz="5000" baseline="0">
                <a:solidFill>
                  <a:schemeClr val="tx2"/>
                </a:solidFill>
              </a:defRPr>
            </a:lvl1pPr>
            <a:lvl2pPr marL="228600" indent="0">
              <a:buFontTx/>
              <a:buNone/>
              <a:defRPr sz="5000" baseline="0">
                <a:solidFill>
                  <a:schemeClr val="tx2"/>
                </a:solidFill>
              </a:defRPr>
            </a:lvl2pPr>
            <a:lvl3pPr marL="228600" indent="0">
              <a:buFontTx/>
              <a:buNone/>
              <a:defRPr sz="5000" baseline="0">
                <a:solidFill>
                  <a:schemeClr val="tx2"/>
                </a:solidFill>
              </a:defRPr>
            </a:lvl3pPr>
            <a:lvl4pPr marL="228600" indent="0">
              <a:buFontTx/>
              <a:buNone/>
              <a:defRPr sz="5000" baseline="0">
                <a:solidFill>
                  <a:schemeClr val="tx2"/>
                </a:solidFill>
              </a:defRPr>
            </a:lvl4pPr>
            <a:lvl5pPr marL="228600" indent="0">
              <a:buFontTx/>
              <a:buNone/>
              <a:defRPr sz="5000" baseline="0">
                <a:solidFill>
                  <a:schemeClr val="tx2"/>
                </a:solidFill>
              </a:defRPr>
            </a:lvl5pPr>
          </a:lstStyle>
          <a:p>
            <a:pPr lvl="0"/>
            <a:r>
              <a:rPr lang="en-US" dirty="0"/>
              <a:t>Click to edit quote</a:t>
            </a:r>
          </a:p>
        </p:txBody>
      </p:sp>
      <p:sp>
        <p:nvSpPr>
          <p:cNvPr id="19" name="Text Placeholder 18">
            <a:extLst>
              <a:ext uri="{FF2B5EF4-FFF2-40B4-BE49-F238E27FC236}">
                <a16:creationId xmlns:a16="http://schemas.microsoft.com/office/drawing/2014/main" id="{90C4FC97-A722-D9C3-10A4-8C647DD07C44}"/>
              </a:ext>
            </a:extLst>
          </p:cNvPr>
          <p:cNvSpPr>
            <a:spLocks noGrp="1"/>
          </p:cNvSpPr>
          <p:nvPr>
            <p:ph type="body" sz="quarter" idx="16" hasCustomPrompt="1"/>
          </p:nvPr>
        </p:nvSpPr>
        <p:spPr>
          <a:xfrm>
            <a:off x="7861865" y="4478972"/>
            <a:ext cx="3027362" cy="1117600"/>
          </a:xfrm>
        </p:spPr>
        <p:txBody>
          <a:bodyPr/>
          <a:lstStyle>
            <a:lvl1pPr marL="0" indent="0" algn="r">
              <a:buFontTx/>
              <a:buNone/>
              <a:defRPr sz="2400" baseline="0">
                <a:solidFill>
                  <a:schemeClr val="tx2"/>
                </a:solidFill>
              </a:defRPr>
            </a:lvl1pPr>
            <a:lvl2pPr marL="228600" indent="0">
              <a:buFontTx/>
              <a:buNone/>
              <a:defRPr baseline="0">
                <a:solidFill>
                  <a:schemeClr val="tx2"/>
                </a:solidFill>
              </a:defRPr>
            </a:lvl2pPr>
            <a:lvl3pPr marL="228600" indent="0">
              <a:buFontTx/>
              <a:buNone/>
              <a:defRPr baseline="0">
                <a:solidFill>
                  <a:schemeClr val="tx2"/>
                </a:solidFill>
              </a:defRPr>
            </a:lvl3pPr>
            <a:lvl4pPr marL="228600" indent="0">
              <a:buFontTx/>
              <a:buNone/>
              <a:defRPr baseline="0">
                <a:solidFill>
                  <a:schemeClr val="tx2"/>
                </a:solidFill>
              </a:defRPr>
            </a:lvl4pPr>
            <a:lvl5pPr marL="228600" indent="0">
              <a:buFontTx/>
              <a:buNone/>
              <a:defRPr baseline="0">
                <a:solidFill>
                  <a:schemeClr val="tx2"/>
                </a:solidFill>
              </a:defRPr>
            </a:lvl5pPr>
          </a:lstStyle>
          <a:p>
            <a:pPr lvl="0"/>
            <a:r>
              <a:rPr lang="en-US" dirty="0"/>
              <a:t>Click to add name</a:t>
            </a:r>
          </a:p>
        </p:txBody>
      </p:sp>
      <p:pic>
        <p:nvPicPr>
          <p:cNvPr id="2" name="Graphic 12">
            <a:extLst>
              <a:ext uri="{FF2B5EF4-FFF2-40B4-BE49-F238E27FC236}">
                <a16:creationId xmlns:a16="http://schemas.microsoft.com/office/drawing/2014/main" id="{9D076BC5-72ED-A6BF-9002-98AB3902A009}"/>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9696141" y="6184877"/>
            <a:ext cx="2143243" cy="539071"/>
          </a:xfrm>
          <a:prstGeom prst="rect">
            <a:avLst/>
          </a:prstGeom>
        </p:spPr>
      </p:pic>
    </p:spTree>
    <p:extLst>
      <p:ext uri="{BB962C8B-B14F-4D97-AF65-F5344CB8AC3E}">
        <p14:creationId xmlns:p14="http://schemas.microsoft.com/office/powerpoint/2010/main" val="3069200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End slide">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85BB161-9511-37BF-CFA5-978A4331C148}"/>
              </a:ext>
            </a:extLst>
          </p:cNvPr>
          <p:cNvSpPr/>
          <p:nvPr/>
        </p:nvSpPr>
        <p:spPr>
          <a:xfrm>
            <a:off x="0" y="0"/>
            <a:ext cx="3604846"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C3F0808-42D4-F9CA-8423-F986453CFE20}"/>
              </a:ext>
            </a:extLst>
          </p:cNvPr>
          <p:cNvSpPr/>
          <p:nvPr/>
        </p:nvSpPr>
        <p:spPr>
          <a:xfrm>
            <a:off x="0" y="1397976"/>
            <a:ext cx="3604846"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3BA47F-C00E-47CB-49A8-D38CFFD44ABA}"/>
              </a:ext>
            </a:extLst>
          </p:cNvPr>
          <p:cNvSpPr/>
          <p:nvPr/>
        </p:nvSpPr>
        <p:spPr>
          <a:xfrm>
            <a:off x="0" y="6132920"/>
            <a:ext cx="3604846"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5E7A0A2-7B63-423C-6F6E-45F5FCD1CCFE}"/>
              </a:ext>
            </a:extLst>
          </p:cNvPr>
          <p:cNvSpPr/>
          <p:nvPr/>
        </p:nvSpPr>
        <p:spPr>
          <a:xfrm>
            <a:off x="0" y="6713789"/>
            <a:ext cx="3604846"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87A5D5-C41D-4812-EF47-59722D273E1B}"/>
              </a:ext>
            </a:extLst>
          </p:cNvPr>
          <p:cNvSpPr/>
          <p:nvPr/>
        </p:nvSpPr>
        <p:spPr>
          <a:xfrm>
            <a:off x="11391900" y="0"/>
            <a:ext cx="800100" cy="13979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729D16B-3F8C-BD7E-E229-9B0C0DE5B904}"/>
              </a:ext>
            </a:extLst>
          </p:cNvPr>
          <p:cNvSpPr/>
          <p:nvPr/>
        </p:nvSpPr>
        <p:spPr>
          <a:xfrm>
            <a:off x="11391900" y="1397976"/>
            <a:ext cx="800100" cy="47349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6C2116E-AC6B-7EDF-1EE4-D2F4426702EE}"/>
              </a:ext>
            </a:extLst>
          </p:cNvPr>
          <p:cNvSpPr/>
          <p:nvPr/>
        </p:nvSpPr>
        <p:spPr>
          <a:xfrm>
            <a:off x="1139190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A1199-9619-3B7B-BBD1-61DF137F6015}"/>
              </a:ext>
            </a:extLst>
          </p:cNvPr>
          <p:cNvSpPr/>
          <p:nvPr/>
        </p:nvSpPr>
        <p:spPr>
          <a:xfrm>
            <a:off x="1139190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12">
            <a:extLst>
              <a:ext uri="{FF2B5EF4-FFF2-40B4-BE49-F238E27FC236}">
                <a16:creationId xmlns:a16="http://schemas.microsoft.com/office/drawing/2014/main" id="{CD9E246B-DD1A-E5A2-3FE7-A5FEA8104EE1}"/>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5336132" y="3053788"/>
            <a:ext cx="2983539" cy="750423"/>
          </a:xfrm>
          <a:prstGeom prst="rect">
            <a:avLst/>
          </a:prstGeom>
        </p:spPr>
      </p:pic>
      <p:pic>
        <p:nvPicPr>
          <p:cNvPr id="4" name="Picture 3" descr="A green and black sign with white text&#10;&#10;Description automatically generated with low confidence">
            <a:extLst>
              <a:ext uri="{FF2B5EF4-FFF2-40B4-BE49-F238E27FC236}">
                <a16:creationId xmlns:a16="http://schemas.microsoft.com/office/drawing/2014/main" id="{6EA55715-3187-059A-A2D3-134781912EA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8616772" y="3056184"/>
            <a:ext cx="933717" cy="748027"/>
          </a:xfrm>
          <a:prstGeom prst="rect">
            <a:avLst/>
          </a:prstGeom>
        </p:spPr>
      </p:pic>
    </p:spTree>
    <p:extLst>
      <p:ext uri="{BB962C8B-B14F-4D97-AF65-F5344CB8AC3E}">
        <p14:creationId xmlns:p14="http://schemas.microsoft.com/office/powerpoint/2010/main" val="22291629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slide A">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B4631687-903D-FA29-CAE3-94E6CFF14BBB}"/>
              </a:ext>
            </a:extLst>
          </p:cNvPr>
          <p:cNvSpPr>
            <a:spLocks noGrp="1"/>
          </p:cNvSpPr>
          <p:nvPr>
            <p:ph type="dt" sz="half" idx="10"/>
          </p:nvPr>
        </p:nvSpPr>
        <p:spPr/>
        <p:txBody>
          <a:bodyPr/>
          <a:lstStyle/>
          <a:p>
            <a:fld id="{E29707BB-F259-4D83-839F-2ABE0F4A8C61}" type="datetimeFigureOut">
              <a:rPr lang="en-US" smtClean="0"/>
              <a:t>6/26/2025</a:t>
            </a:fld>
            <a:endParaRPr lang="en-US"/>
          </a:p>
        </p:txBody>
      </p:sp>
      <p:sp>
        <p:nvSpPr>
          <p:cNvPr id="8" name="Footer Placeholder 7">
            <a:extLst>
              <a:ext uri="{FF2B5EF4-FFF2-40B4-BE49-F238E27FC236}">
                <a16:creationId xmlns:a16="http://schemas.microsoft.com/office/drawing/2014/main" id="{2AA5FF12-EABD-8B32-D162-0945BA31F19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F658AD2-E119-966A-628A-0EF6768EE9E4}"/>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10" name="Title 1">
            <a:extLst>
              <a:ext uri="{FF2B5EF4-FFF2-40B4-BE49-F238E27FC236}">
                <a16:creationId xmlns:a16="http://schemas.microsoft.com/office/drawing/2014/main" id="{5D3B7760-81ED-7206-2D52-1C773DE6223F}"/>
              </a:ext>
            </a:extLst>
          </p:cNvPr>
          <p:cNvSpPr txBox="1">
            <a:spLocks/>
          </p:cNvSpPr>
          <p:nvPr/>
        </p:nvSpPr>
        <p:spPr>
          <a:xfrm>
            <a:off x="1482639" y="3955160"/>
            <a:ext cx="9845550" cy="115826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4000" kern="1200" baseline="0">
                <a:solidFill>
                  <a:schemeClr val="tx2"/>
                </a:solidFill>
                <a:latin typeface="+mn-lt"/>
                <a:ea typeface="+mj-ea"/>
                <a:cs typeface="+mj-cs"/>
              </a:defRPr>
            </a:lvl1pPr>
          </a:lstStyle>
          <a:p>
            <a:r>
              <a:rPr lang="en-US" dirty="0"/>
              <a:t>Click to edit slide title</a:t>
            </a:r>
          </a:p>
        </p:txBody>
      </p:sp>
      <p:sp>
        <p:nvSpPr>
          <p:cNvPr id="11" name="Subtitle 2">
            <a:extLst>
              <a:ext uri="{FF2B5EF4-FFF2-40B4-BE49-F238E27FC236}">
                <a16:creationId xmlns:a16="http://schemas.microsoft.com/office/drawing/2014/main" id="{18069BA6-7B86-AAF1-0259-0E34177D9FBF}"/>
              </a:ext>
            </a:extLst>
          </p:cNvPr>
          <p:cNvSpPr>
            <a:spLocks noGrp="1"/>
          </p:cNvSpPr>
          <p:nvPr>
            <p:ph type="subTitle" idx="1"/>
          </p:nvPr>
        </p:nvSpPr>
        <p:spPr>
          <a:xfrm>
            <a:off x="1482639" y="4987185"/>
            <a:ext cx="6633527" cy="481074"/>
          </a:xfrm>
        </p:spPr>
        <p:txBody>
          <a:bodyPr>
            <a:noAutofit/>
          </a:bodyPr>
          <a:lstStyle>
            <a:lvl1pPr marL="0" indent="0" algn="l">
              <a:buNone/>
              <a:defRPr sz="32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6042232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ptional Slide B">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72DBEC8C-0D20-A268-52DB-BA91537EBC55}"/>
              </a:ext>
            </a:extLst>
          </p:cNvPr>
          <p:cNvSpPr>
            <a:spLocks noGrp="1"/>
          </p:cNvSpPr>
          <p:nvPr>
            <p:ph type="dt" sz="half" idx="10"/>
          </p:nvPr>
        </p:nvSpPr>
        <p:spPr/>
        <p:txBody>
          <a:bodyPr/>
          <a:lstStyle/>
          <a:p>
            <a:fld id="{E29707BB-F259-4D83-839F-2ABE0F4A8C61}" type="datetimeFigureOut">
              <a:rPr lang="en-US" smtClean="0"/>
              <a:t>6/26/2025</a:t>
            </a:fld>
            <a:endParaRPr lang="en-US"/>
          </a:p>
        </p:txBody>
      </p:sp>
      <p:sp>
        <p:nvSpPr>
          <p:cNvPr id="6" name="Footer Placeholder 5">
            <a:extLst>
              <a:ext uri="{FF2B5EF4-FFF2-40B4-BE49-F238E27FC236}">
                <a16:creationId xmlns:a16="http://schemas.microsoft.com/office/drawing/2014/main" id="{31718F3F-1E39-60B5-3A1F-F9AD9129938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F959F59-4699-BD10-B5DF-0297C51DD4F6}"/>
              </a:ext>
            </a:extLst>
          </p:cNvPr>
          <p:cNvSpPr>
            <a:spLocks noGrp="1"/>
          </p:cNvSpPr>
          <p:nvPr>
            <p:ph type="sldNum" sz="quarter" idx="12"/>
          </p:nvPr>
        </p:nvSpPr>
        <p:spPr/>
        <p:txBody>
          <a:bodyPr/>
          <a:lstStyle/>
          <a:p>
            <a:fld id="{6866C538-CC72-4FB8-85E1-4D3EC643CF88}" type="slidenum">
              <a:rPr lang="en-US" smtClean="0"/>
              <a:t>‹#›</a:t>
            </a:fld>
            <a:endParaRPr lang="en-US"/>
          </a:p>
        </p:txBody>
      </p:sp>
      <p:sp>
        <p:nvSpPr>
          <p:cNvPr id="9" name="Title 8">
            <a:extLst>
              <a:ext uri="{FF2B5EF4-FFF2-40B4-BE49-F238E27FC236}">
                <a16:creationId xmlns:a16="http://schemas.microsoft.com/office/drawing/2014/main" id="{71FBE379-707C-15C3-FF7D-C1F6741C7B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035477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Optional Slide C">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85C15C-4CAA-D237-97EB-3EEEE3356B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D214B2D-1E10-448B-5C05-81A1249CB88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47C3EC0-5FD1-9189-BD2D-D7E02EDC6D04}"/>
              </a:ext>
            </a:extLst>
          </p:cNvPr>
          <p:cNvSpPr>
            <a:spLocks noGrp="1"/>
          </p:cNvSpPr>
          <p:nvPr>
            <p:ph type="dt" sz="half" idx="10"/>
          </p:nvPr>
        </p:nvSpPr>
        <p:spPr/>
        <p:txBody>
          <a:bodyPr/>
          <a:lstStyle/>
          <a:p>
            <a:fld id="{E29707BB-F259-4D83-839F-2ABE0F4A8C61}" type="datetimeFigureOut">
              <a:rPr lang="en-US" smtClean="0"/>
              <a:t>6/26/2025</a:t>
            </a:fld>
            <a:endParaRPr lang="en-US"/>
          </a:p>
        </p:txBody>
      </p:sp>
      <p:sp>
        <p:nvSpPr>
          <p:cNvPr id="8" name="Footer Placeholder 7">
            <a:extLst>
              <a:ext uri="{FF2B5EF4-FFF2-40B4-BE49-F238E27FC236}">
                <a16:creationId xmlns:a16="http://schemas.microsoft.com/office/drawing/2014/main" id="{7649205E-62D6-55A8-CC8F-CE5BE887329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0113078-502B-0587-8EED-1EE67885A878}"/>
              </a:ext>
            </a:extLst>
          </p:cNvPr>
          <p:cNvSpPr>
            <a:spLocks noGrp="1"/>
          </p:cNvSpPr>
          <p:nvPr>
            <p:ph type="sldNum" sz="quarter" idx="12"/>
          </p:nvPr>
        </p:nvSpPr>
        <p:spPr/>
        <p:txBody>
          <a:bodyPr/>
          <a:lstStyle/>
          <a:p>
            <a:fld id="{6866C538-CC72-4FB8-85E1-4D3EC643CF88}" type="slidenum">
              <a:rPr lang="en-US" smtClean="0"/>
              <a:t>‹#›</a:t>
            </a:fld>
            <a:endParaRPr lang="en-US"/>
          </a:p>
        </p:txBody>
      </p:sp>
    </p:spTree>
    <p:extLst>
      <p:ext uri="{BB962C8B-B14F-4D97-AF65-F5344CB8AC3E}">
        <p14:creationId xmlns:p14="http://schemas.microsoft.com/office/powerpoint/2010/main" val="4274656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hapter Slide Slide Whit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9E271-928F-15CD-4895-1399C9F9D4E4}"/>
              </a:ext>
            </a:extLst>
          </p:cNvPr>
          <p:cNvSpPr>
            <a:spLocks noGrp="1"/>
          </p:cNvSpPr>
          <p:nvPr>
            <p:ph type="ctrTitle"/>
          </p:nvPr>
        </p:nvSpPr>
        <p:spPr>
          <a:xfrm>
            <a:off x="1441445" y="1265424"/>
            <a:ext cx="7223161" cy="2788275"/>
          </a:xfrm>
        </p:spPr>
        <p:txBody>
          <a:bodyPr anchor="t" anchorCtr="0">
            <a:noAutofit/>
          </a:bodyPr>
          <a:lstStyle>
            <a:lvl1pPr algn="l">
              <a:lnSpc>
                <a:spcPts val="7000"/>
              </a:lnSpc>
              <a:defRPr sz="7000" baseline="0">
                <a:solidFill>
                  <a:schemeClr val="tx2"/>
                </a:solidFill>
                <a:latin typeface="+mn-lt"/>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D585FAA7-2051-0896-BB1B-6A98D09F4D61}"/>
              </a:ext>
            </a:extLst>
          </p:cNvPr>
          <p:cNvSpPr/>
          <p:nvPr/>
        </p:nvSpPr>
        <p:spPr>
          <a:xfrm>
            <a:off x="1600930" y="761905"/>
            <a:ext cx="1261769" cy="1747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2A5B49E-E5F9-FA2F-C02A-B61A2045310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1A0B3FE-8AAD-BF30-8FD2-0754DA6931EA}"/>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FF3E31D-07D4-CEDE-63CF-54435160562B}"/>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733B7FE-6977-392D-45FB-1B50BA99EE9F}"/>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a:extLst>
              <a:ext uri="{FF2B5EF4-FFF2-40B4-BE49-F238E27FC236}">
                <a16:creationId xmlns:a16="http://schemas.microsoft.com/office/drawing/2014/main" id="{A96F7307-7862-C9B7-B016-3E11F040B474}"/>
              </a:ext>
            </a:extLst>
          </p:cNvPr>
          <p:cNvSpPr>
            <a:spLocks noGrp="1"/>
          </p:cNvSpPr>
          <p:nvPr>
            <p:ph type="dt" sz="half" idx="10"/>
          </p:nvPr>
        </p:nvSpPr>
        <p:spPr/>
        <p:txBody>
          <a:bodyPr/>
          <a:lstStyle/>
          <a:p>
            <a:fld id="{E29707BB-F259-4D83-839F-2ABE0F4A8C61}" type="datetimeFigureOut">
              <a:rPr lang="en-US" smtClean="0"/>
              <a:t>6/26/2025</a:t>
            </a:fld>
            <a:endParaRPr lang="en-US"/>
          </a:p>
        </p:txBody>
      </p:sp>
      <p:sp>
        <p:nvSpPr>
          <p:cNvPr id="17" name="Footer Placeholder 16">
            <a:extLst>
              <a:ext uri="{FF2B5EF4-FFF2-40B4-BE49-F238E27FC236}">
                <a16:creationId xmlns:a16="http://schemas.microsoft.com/office/drawing/2014/main" id="{E185FE7C-2AD4-E197-B71B-1B014594B5B8}"/>
              </a:ext>
            </a:extLst>
          </p:cNvPr>
          <p:cNvSpPr>
            <a:spLocks noGrp="1"/>
          </p:cNvSpPr>
          <p:nvPr>
            <p:ph type="ftr" sz="quarter" idx="11"/>
          </p:nvPr>
        </p:nvSpPr>
        <p:spPr/>
        <p:txBody>
          <a:bodyPr/>
          <a:lstStyle/>
          <a:p>
            <a:endParaRPr lang="en-US" dirty="0"/>
          </a:p>
        </p:txBody>
      </p:sp>
      <p:sp>
        <p:nvSpPr>
          <p:cNvPr id="18" name="Slide Number Placeholder 17">
            <a:extLst>
              <a:ext uri="{FF2B5EF4-FFF2-40B4-BE49-F238E27FC236}">
                <a16:creationId xmlns:a16="http://schemas.microsoft.com/office/drawing/2014/main" id="{FE2391B9-7AB5-56DF-AFC8-DAC6F96491B9}"/>
              </a:ext>
            </a:extLst>
          </p:cNvPr>
          <p:cNvSpPr>
            <a:spLocks noGrp="1"/>
          </p:cNvSpPr>
          <p:nvPr>
            <p:ph type="sldNum" sz="quarter" idx="12"/>
          </p:nvPr>
        </p:nvSpPr>
        <p:spPr/>
        <p:txBody>
          <a:bodyPr/>
          <a:lstStyle/>
          <a:p>
            <a:fld id="{6866C538-CC72-4FB8-85E1-4D3EC643CF88}" type="slidenum">
              <a:rPr lang="en-US" smtClean="0"/>
              <a:t>‹#›</a:t>
            </a:fld>
            <a:endParaRPr lang="en-US"/>
          </a:p>
        </p:txBody>
      </p:sp>
      <p:pic>
        <p:nvPicPr>
          <p:cNvPr id="6" name="Graphic 12">
            <a:extLst>
              <a:ext uri="{FF2B5EF4-FFF2-40B4-BE49-F238E27FC236}">
                <a16:creationId xmlns:a16="http://schemas.microsoft.com/office/drawing/2014/main" id="{8936DC9F-8FA6-9298-65B7-1902E5E5F46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3" name="Picture 2" descr="A green and black sign with white text&#10;&#10;Description automatically generated with low confidence">
            <a:extLst>
              <a:ext uri="{FF2B5EF4-FFF2-40B4-BE49-F238E27FC236}">
                <a16:creationId xmlns:a16="http://schemas.microsoft.com/office/drawing/2014/main" id="{C828B5EC-A0E9-D57F-F12B-04DDDD5E9FED}"/>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244028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132" y="639611"/>
            <a:ext cx="1021829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6/26/2025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9" name="Text Placeholder 16">
            <a:extLst>
              <a:ext uri="{FF2B5EF4-FFF2-40B4-BE49-F238E27FC236}">
                <a16:creationId xmlns:a16="http://schemas.microsoft.com/office/drawing/2014/main" id="{050B9811-C36C-373F-9AE5-C87FD6AD1407}"/>
              </a:ext>
            </a:extLst>
          </p:cNvPr>
          <p:cNvSpPr>
            <a:spLocks noGrp="1"/>
          </p:cNvSpPr>
          <p:nvPr>
            <p:ph type="body" sz="quarter" idx="18"/>
          </p:nvPr>
        </p:nvSpPr>
        <p:spPr>
          <a:xfrm>
            <a:off x="6605359" y="1920582"/>
            <a:ext cx="51309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6"/>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Content Placeholder 22">
            <a:extLst>
              <a:ext uri="{FF2B5EF4-FFF2-40B4-BE49-F238E27FC236}">
                <a16:creationId xmlns:a16="http://schemas.microsoft.com/office/drawing/2014/main" id="{DEC8370A-EE2F-3EC2-C7F3-EFC6F189450C}"/>
              </a:ext>
            </a:extLst>
          </p:cNvPr>
          <p:cNvSpPr>
            <a:spLocks noGrp="1"/>
          </p:cNvSpPr>
          <p:nvPr>
            <p:ph sz="quarter" idx="20"/>
          </p:nvPr>
        </p:nvSpPr>
        <p:spPr>
          <a:xfrm>
            <a:off x="6605359" y="2450237"/>
            <a:ext cx="5130800" cy="32181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C384431D-CFBF-C1DE-3EBE-B649DEB0417E}"/>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11D89228-5AA0-8E64-48CC-2D11B7DC223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217413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3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3615" y="635437"/>
            <a:ext cx="9913870"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6/26/2025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20472" y="2450237"/>
            <a:ext cx="306407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6">
            <a:extLst>
              <a:ext uri="{FF2B5EF4-FFF2-40B4-BE49-F238E27FC236}">
                <a16:creationId xmlns:a16="http://schemas.microsoft.com/office/drawing/2014/main" id="{78AA4F8A-CDC0-7942-A952-2D5DA73CF8E1}"/>
              </a:ext>
            </a:extLst>
          </p:cNvPr>
          <p:cNvSpPr>
            <a:spLocks noGrp="1"/>
          </p:cNvSpPr>
          <p:nvPr>
            <p:ph type="body" sz="quarter" idx="20"/>
          </p:nvPr>
        </p:nvSpPr>
        <p:spPr>
          <a:xfrm>
            <a:off x="4950179"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18" name="Content Placeholder 20">
            <a:extLst>
              <a:ext uri="{FF2B5EF4-FFF2-40B4-BE49-F238E27FC236}">
                <a16:creationId xmlns:a16="http://schemas.microsoft.com/office/drawing/2014/main" id="{3AC9D047-7773-F3C7-1CAE-400D093E3832}"/>
              </a:ext>
            </a:extLst>
          </p:cNvPr>
          <p:cNvSpPr>
            <a:spLocks noGrp="1"/>
          </p:cNvSpPr>
          <p:nvPr>
            <p:ph sz="quarter" idx="21"/>
          </p:nvPr>
        </p:nvSpPr>
        <p:spPr>
          <a:xfrm>
            <a:off x="4952785" y="2450237"/>
            <a:ext cx="3061468"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16">
            <a:extLst>
              <a:ext uri="{FF2B5EF4-FFF2-40B4-BE49-F238E27FC236}">
                <a16:creationId xmlns:a16="http://schemas.microsoft.com/office/drawing/2014/main" id="{9CC383C9-2C64-5407-3C41-23F2BA3017CE}"/>
              </a:ext>
            </a:extLst>
          </p:cNvPr>
          <p:cNvSpPr>
            <a:spLocks noGrp="1"/>
          </p:cNvSpPr>
          <p:nvPr>
            <p:ph type="body" sz="quarter" idx="22"/>
          </p:nvPr>
        </p:nvSpPr>
        <p:spPr>
          <a:xfrm>
            <a:off x="8372553" y="1920582"/>
            <a:ext cx="3064073"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22" name="Content Placeholder 20">
            <a:extLst>
              <a:ext uri="{FF2B5EF4-FFF2-40B4-BE49-F238E27FC236}">
                <a16:creationId xmlns:a16="http://schemas.microsoft.com/office/drawing/2014/main" id="{ED6D881B-4DB9-A034-28D8-2BA6BAC613E1}"/>
              </a:ext>
            </a:extLst>
          </p:cNvPr>
          <p:cNvSpPr>
            <a:spLocks noGrp="1"/>
          </p:cNvSpPr>
          <p:nvPr>
            <p:ph sz="quarter" idx="23"/>
          </p:nvPr>
        </p:nvSpPr>
        <p:spPr>
          <a:xfrm>
            <a:off x="8370268" y="2450237"/>
            <a:ext cx="3061469"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Graphic 12">
            <a:extLst>
              <a:ext uri="{FF2B5EF4-FFF2-40B4-BE49-F238E27FC236}">
                <a16:creationId xmlns:a16="http://schemas.microsoft.com/office/drawing/2014/main" id="{29097777-4532-92F1-12C1-F7BFEF380FB0}"/>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F0A83EB1-459D-C496-7CC2-BCC241D15069}"/>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863234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lide w char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4014" y="636870"/>
            <a:ext cx="9951821"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6/26/2025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4927321"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4230"/>
            <a:ext cx="4927321"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hart Placeholder 8">
            <a:extLst>
              <a:ext uri="{FF2B5EF4-FFF2-40B4-BE49-F238E27FC236}">
                <a16:creationId xmlns:a16="http://schemas.microsoft.com/office/drawing/2014/main" id="{8992FB40-4BD9-C860-BC05-8DDCF80032D8}"/>
              </a:ext>
            </a:extLst>
          </p:cNvPr>
          <p:cNvSpPr>
            <a:spLocks noGrp="1"/>
          </p:cNvSpPr>
          <p:nvPr>
            <p:ph type="chart" sz="quarter" idx="20"/>
          </p:nvPr>
        </p:nvSpPr>
        <p:spPr>
          <a:xfrm>
            <a:off x="6705600" y="1981200"/>
            <a:ext cx="4764088" cy="3975100"/>
          </a:xfrm>
          <a:solidFill>
            <a:schemeClr val="bg1">
              <a:lumMod val="95000"/>
            </a:schemeClr>
          </a:solidFill>
        </p:spPr>
        <p:txBody>
          <a:bodyPr/>
          <a:lstStyle>
            <a:lvl1pPr marL="0" indent="0" algn="ctr">
              <a:buFontTx/>
              <a:buNone/>
              <a:defRPr/>
            </a:lvl1pPr>
          </a:lstStyle>
          <a:p>
            <a:r>
              <a:rPr lang="en-US"/>
              <a:t>Click icon to add chart</a:t>
            </a:r>
            <a:endParaRPr lang="en-US" dirty="0"/>
          </a:p>
        </p:txBody>
      </p:sp>
      <p:pic>
        <p:nvPicPr>
          <p:cNvPr id="7" name="Graphic 12">
            <a:extLst>
              <a:ext uri="{FF2B5EF4-FFF2-40B4-BE49-F238E27FC236}">
                <a16:creationId xmlns:a16="http://schemas.microsoft.com/office/drawing/2014/main" id="{42CA240B-B03B-2C45-A25D-90464A289CF7}"/>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11" name="Picture 10" descr="A green and black sign with white text&#10;&#10;Description automatically generated with low confidence">
            <a:extLst>
              <a:ext uri="{FF2B5EF4-FFF2-40B4-BE49-F238E27FC236}">
                <a16:creationId xmlns:a16="http://schemas.microsoft.com/office/drawing/2014/main" id="{8C30B99E-87E1-A379-3D69-DC747D51B0D6}"/>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3551404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1 column Slide w pictur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D02CC-B17D-BFA8-A270-645E5F78BCA1}"/>
              </a:ext>
            </a:extLst>
          </p:cNvPr>
          <p:cNvSpPr>
            <a:spLocks noGrp="1"/>
          </p:cNvSpPr>
          <p:nvPr>
            <p:ph type="title" hasCustomPrompt="1"/>
          </p:nvPr>
        </p:nvSpPr>
        <p:spPr>
          <a:xfrm>
            <a:off x="1497791" y="639611"/>
            <a:ext cx="5187732" cy="1158265"/>
          </a:xfrm>
        </p:spPr>
        <p:txBody>
          <a:bodyPr anchor="t" anchorCtr="0">
            <a:noAutofit/>
          </a:bodyPr>
          <a:lstStyle>
            <a:lvl1pPr>
              <a:defRPr sz="4000" baseline="0">
                <a:latin typeface="+mn-lt"/>
              </a:defRPr>
            </a:lvl1pPr>
          </a:lstStyle>
          <a:p>
            <a:r>
              <a:rPr lang="en-US" dirty="0"/>
              <a:t>Click to edit slide title</a:t>
            </a:r>
          </a:p>
        </p:txBody>
      </p:sp>
      <p:sp>
        <p:nvSpPr>
          <p:cNvPr id="4" name="Date Placeholder 3">
            <a:extLst>
              <a:ext uri="{FF2B5EF4-FFF2-40B4-BE49-F238E27FC236}">
                <a16:creationId xmlns:a16="http://schemas.microsoft.com/office/drawing/2014/main" id="{ABA8BDE4-C76E-EEA3-0996-747F5F118E70}"/>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6/26/2025</a:t>
            </a:fld>
            <a:endParaRPr lang="en-US" dirty="0"/>
          </a:p>
        </p:txBody>
      </p:sp>
      <p:sp>
        <p:nvSpPr>
          <p:cNvPr id="5" name="Footer Placeholder 4">
            <a:extLst>
              <a:ext uri="{FF2B5EF4-FFF2-40B4-BE49-F238E27FC236}">
                <a16:creationId xmlns:a16="http://schemas.microsoft.com/office/drawing/2014/main" id="{C88FFD6C-254B-CDC4-EBB3-9E385D634E4C}"/>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BE815FD-0678-E2C6-8289-C8E1B15C9E8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7" name="Text Placeholder 16">
            <a:extLst>
              <a:ext uri="{FF2B5EF4-FFF2-40B4-BE49-F238E27FC236}">
                <a16:creationId xmlns:a16="http://schemas.microsoft.com/office/drawing/2014/main" id="{79CAFFCE-0BA2-B319-26CC-CF826ECB0F11}"/>
              </a:ext>
            </a:extLst>
          </p:cNvPr>
          <p:cNvSpPr>
            <a:spLocks noGrp="1"/>
          </p:cNvSpPr>
          <p:nvPr>
            <p:ph type="body" sz="quarter" idx="16"/>
          </p:nvPr>
        </p:nvSpPr>
        <p:spPr>
          <a:xfrm>
            <a:off x="1517866" y="1920582"/>
            <a:ext cx="5187734" cy="529655"/>
          </a:xfrm>
        </p:spPr>
        <p:txBody>
          <a:bodyPr/>
          <a:lstStyle>
            <a:lvl1pPr marL="0" indent="0">
              <a:lnSpc>
                <a:spcPts val="2000"/>
              </a:lnSpc>
              <a:buFontTx/>
              <a:buNone/>
              <a:defRPr sz="1800" b="1" i="0" baseline="0">
                <a:solidFill>
                  <a:schemeClr val="tx2"/>
                </a:solidFill>
              </a:defRPr>
            </a:lvl1pPr>
            <a:lvl2pPr marL="457200" indent="0">
              <a:buFontTx/>
              <a:buNone/>
              <a:defRPr b="1" i="0" baseline="0">
                <a:solidFill>
                  <a:schemeClr val="tx2"/>
                </a:solidFill>
              </a:defRPr>
            </a:lvl2pPr>
            <a:lvl3pPr marL="914400" indent="0">
              <a:buFontTx/>
              <a:buNone/>
              <a:defRPr b="1" i="0" baseline="0">
                <a:solidFill>
                  <a:schemeClr val="tx2"/>
                </a:solidFill>
              </a:defRPr>
            </a:lvl3pPr>
            <a:lvl4pPr marL="1371600" indent="0">
              <a:buFontTx/>
              <a:buNone/>
              <a:defRPr b="1" i="0" baseline="0">
                <a:solidFill>
                  <a:schemeClr val="tx2"/>
                </a:solidFill>
              </a:defRPr>
            </a:lvl4pPr>
            <a:lvl5pPr marL="1828800" indent="0">
              <a:buFontTx/>
              <a:buNone/>
              <a:defRPr b="1" i="0" baseline="0">
                <a:solidFill>
                  <a:schemeClr val="tx2"/>
                </a:solidFill>
              </a:defRPr>
            </a:lvl5pPr>
          </a:lstStyle>
          <a:p>
            <a:pPr lvl="0"/>
            <a:r>
              <a:rPr lang="en-US"/>
              <a:t>Click to edit Master text styles</a:t>
            </a:r>
          </a:p>
        </p:txBody>
      </p:sp>
      <p:sp>
        <p:nvSpPr>
          <p:cNvPr id="8" name="Rectangle 7">
            <a:extLst>
              <a:ext uri="{FF2B5EF4-FFF2-40B4-BE49-F238E27FC236}">
                <a16:creationId xmlns:a16="http://schemas.microsoft.com/office/drawing/2014/main" id="{8A4762B7-FE48-E246-3A7A-3E6872B2A48A}"/>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6AB8EC-7CC5-1C38-EB51-B47703E44B57}"/>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7D75727-F432-3288-93E3-857043617EAA}"/>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18FE1F7-7A3C-A0F3-3885-C3B908758175}"/>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ontent Placeholder 20">
            <a:extLst>
              <a:ext uri="{FF2B5EF4-FFF2-40B4-BE49-F238E27FC236}">
                <a16:creationId xmlns:a16="http://schemas.microsoft.com/office/drawing/2014/main" id="{263DC62F-97DA-6BD8-152D-3436EA495535}"/>
              </a:ext>
            </a:extLst>
          </p:cNvPr>
          <p:cNvSpPr>
            <a:spLocks noGrp="1"/>
          </p:cNvSpPr>
          <p:nvPr>
            <p:ph sz="quarter" idx="19"/>
          </p:nvPr>
        </p:nvSpPr>
        <p:spPr>
          <a:xfrm>
            <a:off x="1517866" y="2450237"/>
            <a:ext cx="5187734" cy="32181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Picture Placeholder 12">
            <a:extLst>
              <a:ext uri="{FF2B5EF4-FFF2-40B4-BE49-F238E27FC236}">
                <a16:creationId xmlns:a16="http://schemas.microsoft.com/office/drawing/2014/main" id="{0F679E1C-F067-82DA-EB20-89CDD8639D42}"/>
              </a:ext>
            </a:extLst>
          </p:cNvPr>
          <p:cNvSpPr>
            <a:spLocks noGrp="1"/>
          </p:cNvSpPr>
          <p:nvPr>
            <p:ph type="pic" sz="quarter" idx="20"/>
          </p:nvPr>
        </p:nvSpPr>
        <p:spPr>
          <a:xfrm>
            <a:off x="7115175" y="769951"/>
            <a:ext cx="4275138" cy="4670425"/>
          </a:xfrm>
          <a:solidFill>
            <a:schemeClr val="bg1">
              <a:lumMod val="95000"/>
            </a:schemeClr>
          </a:solidFill>
        </p:spPr>
        <p:txBody>
          <a:bodyPr/>
          <a:lstStyle>
            <a:lvl1pPr marL="0" indent="0">
              <a:buFontTx/>
              <a:buNone/>
              <a:defRPr/>
            </a:lvl1pPr>
          </a:lstStyle>
          <a:p>
            <a:r>
              <a:rPr lang="en-US"/>
              <a:t>Click icon to add picture</a:t>
            </a:r>
            <a:endParaRPr lang="en-US" dirty="0"/>
          </a:p>
        </p:txBody>
      </p:sp>
      <p:pic>
        <p:nvPicPr>
          <p:cNvPr id="7" name="Graphic 12">
            <a:extLst>
              <a:ext uri="{FF2B5EF4-FFF2-40B4-BE49-F238E27FC236}">
                <a16:creationId xmlns:a16="http://schemas.microsoft.com/office/drawing/2014/main" id="{0B8CD14E-F3F7-6523-6ED3-AB24678A221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9" name="Picture 8" descr="A green and black sign with white text&#10;&#10;Description automatically generated with low confidence">
            <a:extLst>
              <a:ext uri="{FF2B5EF4-FFF2-40B4-BE49-F238E27FC236}">
                <a16:creationId xmlns:a16="http://schemas.microsoft.com/office/drawing/2014/main" id="{019E3C2E-9625-89F0-C4DE-5E9197173BB8}"/>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03739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able Slide">
    <p:spTree>
      <p:nvGrpSpPr>
        <p:cNvPr id="1" name=""/>
        <p:cNvGrpSpPr/>
        <p:nvPr/>
      </p:nvGrpSpPr>
      <p:grpSpPr>
        <a:xfrm>
          <a:off x="0" y="0"/>
          <a:ext cx="0" cy="0"/>
          <a:chOff x="0" y="0"/>
          <a:chExt cx="0" cy="0"/>
        </a:xfrm>
      </p:grpSpPr>
      <p:sp>
        <p:nvSpPr>
          <p:cNvPr id="12" name="Table Placeholder 11">
            <a:extLst>
              <a:ext uri="{FF2B5EF4-FFF2-40B4-BE49-F238E27FC236}">
                <a16:creationId xmlns:a16="http://schemas.microsoft.com/office/drawing/2014/main" id="{98A22DD4-038C-7D93-4D61-B73C10E5BEB7}"/>
              </a:ext>
            </a:extLst>
          </p:cNvPr>
          <p:cNvSpPr>
            <a:spLocks noGrp="1"/>
          </p:cNvSpPr>
          <p:nvPr>
            <p:ph type="tbl" sz="quarter" idx="16" hasCustomPrompt="1"/>
          </p:nvPr>
        </p:nvSpPr>
        <p:spPr>
          <a:xfrm>
            <a:off x="1600200" y="1981201"/>
            <a:ext cx="9763218" cy="3860306"/>
          </a:xfrm>
          <a:solidFill>
            <a:schemeClr val="bg1">
              <a:lumMod val="95000"/>
            </a:schemeClr>
          </a:solidFill>
        </p:spPr>
        <p:txBody>
          <a:bodyPr/>
          <a:lstStyle>
            <a:lvl1pPr marL="0" indent="0">
              <a:buFontTx/>
              <a:buNone/>
              <a:defRPr/>
            </a:lvl1pPr>
          </a:lstStyle>
          <a:p>
            <a:r>
              <a:rPr lang="en-US" dirty="0"/>
              <a:t>Insert Table Here</a:t>
            </a:r>
          </a:p>
        </p:txBody>
      </p:sp>
      <p:sp>
        <p:nvSpPr>
          <p:cNvPr id="3" name="Rectangle 2">
            <a:extLst>
              <a:ext uri="{FF2B5EF4-FFF2-40B4-BE49-F238E27FC236}">
                <a16:creationId xmlns:a16="http://schemas.microsoft.com/office/drawing/2014/main" id="{C2DA06DA-3C58-3AF9-D6BE-E17106FB8540}"/>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BE5EA0D-48A4-C6C4-7CA7-2BFD6C7514FE}"/>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49F1C8-0009-D827-8EEE-3BA701AC2EEC}"/>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7EE1CBA-7E35-B977-9B7F-37092F49AB53}"/>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70DDB8B1-0922-5FEE-558D-34DDD1F518A9}"/>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6/26/2025</a:t>
            </a:fld>
            <a:endParaRPr lang="en-US" dirty="0"/>
          </a:p>
        </p:txBody>
      </p:sp>
      <p:sp>
        <p:nvSpPr>
          <p:cNvPr id="14" name="Footer Placeholder 4">
            <a:extLst>
              <a:ext uri="{FF2B5EF4-FFF2-40B4-BE49-F238E27FC236}">
                <a16:creationId xmlns:a16="http://schemas.microsoft.com/office/drawing/2014/main" id="{B2393EF6-C3B0-4488-F4D3-AB5AE6838DE4}"/>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FE6BFC7F-43C0-28A2-0B7A-C4A14C1B521C}"/>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18" name="Title 1">
            <a:extLst>
              <a:ext uri="{FF2B5EF4-FFF2-40B4-BE49-F238E27FC236}">
                <a16:creationId xmlns:a16="http://schemas.microsoft.com/office/drawing/2014/main" id="{C0AD9C05-BB97-D29B-EABA-DEDF5A6C97A2}"/>
              </a:ext>
            </a:extLst>
          </p:cNvPr>
          <p:cNvSpPr>
            <a:spLocks noGrp="1"/>
          </p:cNvSpPr>
          <p:nvPr>
            <p:ph type="title" hasCustomPrompt="1"/>
          </p:nvPr>
        </p:nvSpPr>
        <p:spPr>
          <a:xfrm>
            <a:off x="1493616" y="635835"/>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4" name="Graphic 12">
            <a:extLst>
              <a:ext uri="{FF2B5EF4-FFF2-40B4-BE49-F238E27FC236}">
                <a16:creationId xmlns:a16="http://schemas.microsoft.com/office/drawing/2014/main" id="{01575A3D-A1C5-24BE-2295-7EA236A42939}"/>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5" name="Picture 4" descr="A green and black sign with white text&#10;&#10;Description automatically generated with low confidence">
            <a:extLst>
              <a:ext uri="{FF2B5EF4-FFF2-40B4-BE49-F238E27FC236}">
                <a16:creationId xmlns:a16="http://schemas.microsoft.com/office/drawing/2014/main" id="{7A776DEF-CD3A-CEC2-7FBE-F59B933C387F}"/>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06161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General Content Slide">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F9EF8E54-81A9-A78B-3059-0A1DAF34AA3C}"/>
              </a:ext>
            </a:extLst>
          </p:cNvPr>
          <p:cNvSpPr>
            <a:spLocks noGrp="1"/>
          </p:cNvSpPr>
          <p:nvPr>
            <p:ph sz="quarter" idx="16"/>
          </p:nvPr>
        </p:nvSpPr>
        <p:spPr>
          <a:xfrm>
            <a:off x="1517868" y="1981200"/>
            <a:ext cx="9845550" cy="3738563"/>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Rectangle 2">
            <a:extLst>
              <a:ext uri="{FF2B5EF4-FFF2-40B4-BE49-F238E27FC236}">
                <a16:creationId xmlns:a16="http://schemas.microsoft.com/office/drawing/2014/main" id="{B2795903-B8C9-68B8-B1F4-C782ABFBBE12}"/>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F3F94B7-8BE3-6BE0-23EB-8EBA48EA2BDD}"/>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57142EC-D817-2933-6140-62D72113C588}"/>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4644336-6D0E-0C5C-A158-4C4854DE97EE}"/>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ate Placeholder 3">
            <a:extLst>
              <a:ext uri="{FF2B5EF4-FFF2-40B4-BE49-F238E27FC236}">
                <a16:creationId xmlns:a16="http://schemas.microsoft.com/office/drawing/2014/main" id="{CFB78BFD-BEA4-C681-9C94-362E624539ED}"/>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6/26/2025</a:t>
            </a:fld>
            <a:endParaRPr lang="en-US" dirty="0"/>
          </a:p>
        </p:txBody>
      </p:sp>
      <p:sp>
        <p:nvSpPr>
          <p:cNvPr id="19" name="Footer Placeholder 4">
            <a:extLst>
              <a:ext uri="{FF2B5EF4-FFF2-40B4-BE49-F238E27FC236}">
                <a16:creationId xmlns:a16="http://schemas.microsoft.com/office/drawing/2014/main" id="{32CAE4B3-ACA6-E9CB-83F0-E5E9447117F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20" name="Slide Number Placeholder 5">
            <a:extLst>
              <a:ext uri="{FF2B5EF4-FFF2-40B4-BE49-F238E27FC236}">
                <a16:creationId xmlns:a16="http://schemas.microsoft.com/office/drawing/2014/main" id="{2F5F34AA-9624-6E3A-E2E7-6350746A15DB}"/>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9AB265B8-271B-FA4F-FDE5-87DA1C571AB8}"/>
              </a:ext>
            </a:extLst>
          </p:cNvPr>
          <p:cNvSpPr>
            <a:spLocks noGrp="1"/>
          </p:cNvSpPr>
          <p:nvPr>
            <p:ph type="title" hasCustomPrompt="1"/>
          </p:nvPr>
        </p:nvSpPr>
        <p:spPr>
          <a:xfrm>
            <a:off x="1494015" y="636353"/>
            <a:ext cx="9845550" cy="1158265"/>
          </a:xfrm>
        </p:spPr>
        <p:txBody>
          <a:bodyPr anchor="t" anchorCtr="0">
            <a:noAutofit/>
          </a:bodyPr>
          <a:lstStyle>
            <a:lvl1pPr>
              <a:defRPr sz="4000" baseline="0">
                <a:latin typeface="+mn-lt"/>
              </a:defRPr>
            </a:lvl1pPr>
          </a:lstStyle>
          <a:p>
            <a:r>
              <a:rPr lang="en-US" dirty="0"/>
              <a:t>Click to edit slide title</a:t>
            </a:r>
          </a:p>
        </p:txBody>
      </p:sp>
      <p:pic>
        <p:nvPicPr>
          <p:cNvPr id="5" name="Graphic 12">
            <a:extLst>
              <a:ext uri="{FF2B5EF4-FFF2-40B4-BE49-F238E27FC236}">
                <a16:creationId xmlns:a16="http://schemas.microsoft.com/office/drawing/2014/main" id="{C893B30E-F966-B0AF-F22A-1623FCBD4FCD}"/>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6" name="Picture 5" descr="A green and black sign with white text&#10;&#10;Description automatically generated with low confidence">
            <a:extLst>
              <a:ext uri="{FF2B5EF4-FFF2-40B4-BE49-F238E27FC236}">
                <a16:creationId xmlns:a16="http://schemas.microsoft.com/office/drawing/2014/main" id="{518B8D55-9B74-4C26-D787-933C19103070}"/>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4240610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Graph">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1611BDE-D6CD-401A-8CDA-77BF2E91F5C6}"/>
              </a:ext>
            </a:extLst>
          </p:cNvPr>
          <p:cNvSpPr/>
          <p:nvPr/>
        </p:nvSpPr>
        <p:spPr>
          <a:xfrm>
            <a:off x="0" y="0"/>
            <a:ext cx="800100" cy="40740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4ED269C-734A-789C-7552-8810D1932F76}"/>
              </a:ext>
            </a:extLst>
          </p:cNvPr>
          <p:cNvSpPr/>
          <p:nvPr/>
        </p:nvSpPr>
        <p:spPr>
          <a:xfrm>
            <a:off x="0" y="407405"/>
            <a:ext cx="800100" cy="57255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555C5EE-C77D-04FF-AEE6-4CFFA3B1A134}"/>
              </a:ext>
            </a:extLst>
          </p:cNvPr>
          <p:cNvSpPr/>
          <p:nvPr/>
        </p:nvSpPr>
        <p:spPr>
          <a:xfrm>
            <a:off x="0" y="6132920"/>
            <a:ext cx="800100" cy="58086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92C9729-D3CE-54E4-7332-451B2E8A3726}"/>
              </a:ext>
            </a:extLst>
          </p:cNvPr>
          <p:cNvSpPr/>
          <p:nvPr/>
        </p:nvSpPr>
        <p:spPr>
          <a:xfrm>
            <a:off x="0" y="6713789"/>
            <a:ext cx="800100" cy="1442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3">
            <a:extLst>
              <a:ext uri="{FF2B5EF4-FFF2-40B4-BE49-F238E27FC236}">
                <a16:creationId xmlns:a16="http://schemas.microsoft.com/office/drawing/2014/main" id="{BD2F01AC-51A7-3A40-8AF2-7CA495584982}"/>
              </a:ext>
            </a:extLst>
          </p:cNvPr>
          <p:cNvSpPr>
            <a:spLocks noGrp="1"/>
          </p:cNvSpPr>
          <p:nvPr>
            <p:ph type="dt" sz="half" idx="10"/>
          </p:nvPr>
        </p:nvSpPr>
        <p:spPr>
          <a:xfrm>
            <a:off x="1600200" y="6356350"/>
            <a:ext cx="1400452" cy="365125"/>
          </a:xfrm>
          <a:prstGeom prst="rect">
            <a:avLst/>
          </a:prstGeom>
        </p:spPr>
        <p:txBody>
          <a:bodyPr/>
          <a:lstStyle/>
          <a:p>
            <a:fld id="{E29707BB-F259-4D83-839F-2ABE0F4A8C61}" type="datetimeFigureOut">
              <a:rPr lang="en-US" smtClean="0"/>
              <a:t>6/26/2025</a:t>
            </a:fld>
            <a:endParaRPr lang="en-US" dirty="0"/>
          </a:p>
        </p:txBody>
      </p:sp>
      <p:sp>
        <p:nvSpPr>
          <p:cNvPr id="14" name="Footer Placeholder 4">
            <a:extLst>
              <a:ext uri="{FF2B5EF4-FFF2-40B4-BE49-F238E27FC236}">
                <a16:creationId xmlns:a16="http://schemas.microsoft.com/office/drawing/2014/main" id="{27BD05FE-C4D6-817C-6C54-8BEA117776D2}"/>
              </a:ext>
            </a:extLst>
          </p:cNvPr>
          <p:cNvSpPr>
            <a:spLocks noGrp="1"/>
          </p:cNvSpPr>
          <p:nvPr>
            <p:ph type="ftr" sz="quarter" idx="11"/>
          </p:nvPr>
        </p:nvSpPr>
        <p:spPr>
          <a:xfrm>
            <a:off x="3000652" y="6356350"/>
            <a:ext cx="4114800" cy="365125"/>
          </a:xfrm>
          <a:prstGeom prst="rect">
            <a:avLst/>
          </a:prstGeom>
        </p:spPr>
        <p:txBody>
          <a:bodyPr/>
          <a:lstStyle/>
          <a:p>
            <a:endParaRPr lang="en-US" dirty="0"/>
          </a:p>
        </p:txBody>
      </p:sp>
      <p:sp>
        <p:nvSpPr>
          <p:cNvPr id="15" name="Slide Number Placeholder 5">
            <a:extLst>
              <a:ext uri="{FF2B5EF4-FFF2-40B4-BE49-F238E27FC236}">
                <a16:creationId xmlns:a16="http://schemas.microsoft.com/office/drawing/2014/main" id="{B0F2FDDA-3C86-E0A1-30E9-74B882BF1C62}"/>
              </a:ext>
            </a:extLst>
          </p:cNvPr>
          <p:cNvSpPr>
            <a:spLocks noGrp="1"/>
          </p:cNvSpPr>
          <p:nvPr>
            <p:ph type="sldNum" sz="quarter" idx="12"/>
          </p:nvPr>
        </p:nvSpPr>
        <p:spPr>
          <a:xfrm>
            <a:off x="7115452" y="6356350"/>
            <a:ext cx="1083816" cy="365125"/>
          </a:xfrm>
          <a:prstGeom prst="rect">
            <a:avLst/>
          </a:prstGeom>
        </p:spPr>
        <p:txBody>
          <a:bodyPr/>
          <a:lstStyle/>
          <a:p>
            <a:fld id="{6866C538-CC72-4FB8-85E1-4D3EC643CF88}" type="slidenum">
              <a:rPr lang="en-US" smtClean="0"/>
              <a:t>‹#›</a:t>
            </a:fld>
            <a:endParaRPr lang="en-US"/>
          </a:p>
        </p:txBody>
      </p:sp>
      <p:sp>
        <p:nvSpPr>
          <p:cNvPr id="2" name="Title 1">
            <a:extLst>
              <a:ext uri="{FF2B5EF4-FFF2-40B4-BE49-F238E27FC236}">
                <a16:creationId xmlns:a16="http://schemas.microsoft.com/office/drawing/2014/main" id="{4B12A256-E9B0-3029-8A73-28180CD5ECD6}"/>
              </a:ext>
            </a:extLst>
          </p:cNvPr>
          <p:cNvSpPr>
            <a:spLocks noGrp="1"/>
          </p:cNvSpPr>
          <p:nvPr>
            <p:ph type="title" hasCustomPrompt="1"/>
          </p:nvPr>
        </p:nvSpPr>
        <p:spPr>
          <a:xfrm>
            <a:off x="1493616" y="635438"/>
            <a:ext cx="9845550" cy="1158265"/>
          </a:xfrm>
        </p:spPr>
        <p:txBody>
          <a:bodyPr anchor="t" anchorCtr="0">
            <a:noAutofit/>
          </a:bodyPr>
          <a:lstStyle>
            <a:lvl1pPr>
              <a:defRPr sz="4000" baseline="0">
                <a:latin typeface="+mn-lt"/>
              </a:defRPr>
            </a:lvl1pPr>
          </a:lstStyle>
          <a:p>
            <a:r>
              <a:rPr lang="en-US" dirty="0"/>
              <a:t>Click to edit slide title</a:t>
            </a:r>
          </a:p>
        </p:txBody>
      </p:sp>
      <p:sp>
        <p:nvSpPr>
          <p:cNvPr id="5" name="Chart Placeholder 4">
            <a:extLst>
              <a:ext uri="{FF2B5EF4-FFF2-40B4-BE49-F238E27FC236}">
                <a16:creationId xmlns:a16="http://schemas.microsoft.com/office/drawing/2014/main" id="{881663B0-35CF-F099-B5AC-3B39C4812652}"/>
              </a:ext>
            </a:extLst>
          </p:cNvPr>
          <p:cNvSpPr>
            <a:spLocks noGrp="1"/>
          </p:cNvSpPr>
          <p:nvPr>
            <p:ph type="chart" sz="quarter" idx="13"/>
          </p:nvPr>
        </p:nvSpPr>
        <p:spPr>
          <a:xfrm>
            <a:off x="1600200" y="1762126"/>
            <a:ext cx="9763125" cy="4043764"/>
          </a:xfrm>
          <a:solidFill>
            <a:schemeClr val="bg1">
              <a:lumMod val="95000"/>
            </a:schemeClr>
          </a:solidFill>
        </p:spPr>
        <p:txBody>
          <a:bodyPr/>
          <a:lstStyle>
            <a:lvl1pPr marL="0" indent="0">
              <a:buFontTx/>
              <a:buNone/>
              <a:defRPr/>
            </a:lvl1pPr>
          </a:lstStyle>
          <a:p>
            <a:r>
              <a:rPr lang="en-US"/>
              <a:t>Click icon to add chart</a:t>
            </a:r>
            <a:endParaRPr lang="en-US" dirty="0"/>
          </a:p>
        </p:txBody>
      </p:sp>
      <p:pic>
        <p:nvPicPr>
          <p:cNvPr id="4" name="Graphic 12">
            <a:extLst>
              <a:ext uri="{FF2B5EF4-FFF2-40B4-BE49-F238E27FC236}">
                <a16:creationId xmlns:a16="http://schemas.microsoft.com/office/drawing/2014/main" id="{4C3C43D0-5C3E-C125-F82B-8C39060357B3}"/>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8995101" y="6184877"/>
            <a:ext cx="2143243" cy="539071"/>
          </a:xfrm>
          <a:prstGeom prst="rect">
            <a:avLst/>
          </a:prstGeom>
        </p:spPr>
      </p:pic>
      <p:pic>
        <p:nvPicPr>
          <p:cNvPr id="8" name="Picture 7" descr="A green and black sign with white text&#10;&#10;Description automatically generated with low confidence">
            <a:extLst>
              <a:ext uri="{FF2B5EF4-FFF2-40B4-BE49-F238E27FC236}">
                <a16:creationId xmlns:a16="http://schemas.microsoft.com/office/drawing/2014/main" id="{7E56C374-2852-6E6F-2AF8-21CF637B9833}"/>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341982" y="6186395"/>
            <a:ext cx="658314" cy="527394"/>
          </a:xfrm>
          <a:prstGeom prst="rect">
            <a:avLst/>
          </a:prstGeom>
        </p:spPr>
      </p:pic>
    </p:spTree>
    <p:extLst>
      <p:ext uri="{BB962C8B-B14F-4D97-AF65-F5344CB8AC3E}">
        <p14:creationId xmlns:p14="http://schemas.microsoft.com/office/powerpoint/2010/main" val="1266994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361708-C856-5679-5F26-DFD654490767}"/>
              </a:ext>
            </a:extLst>
          </p:cNvPr>
          <p:cNvSpPr>
            <a:spLocks noGrp="1"/>
          </p:cNvSpPr>
          <p:nvPr>
            <p:ph type="title"/>
          </p:nvPr>
        </p:nvSpPr>
        <p:spPr>
          <a:xfrm>
            <a:off x="1493301" y="662893"/>
            <a:ext cx="9844596" cy="1325563"/>
          </a:xfrm>
          <a:prstGeom prst="rect">
            <a:avLst/>
          </a:prstGeom>
        </p:spPr>
        <p:txBody>
          <a:bodyPr vert="horz" lIns="91440" tIns="45720" rIns="91440" bIns="45720" rtlCol="0" anchor="t"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F6BA814-9AC9-5238-F0A1-89F9D61B5B51}"/>
              </a:ext>
            </a:extLst>
          </p:cNvPr>
          <p:cNvSpPr>
            <a:spLocks noGrp="1"/>
          </p:cNvSpPr>
          <p:nvPr>
            <p:ph type="body" idx="1"/>
          </p:nvPr>
        </p:nvSpPr>
        <p:spPr>
          <a:xfrm>
            <a:off x="1600200" y="1988457"/>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8510D8D-B5B5-FA5C-2E75-85268E6345F8}"/>
              </a:ext>
            </a:extLst>
          </p:cNvPr>
          <p:cNvSpPr>
            <a:spLocks noGrp="1"/>
          </p:cNvSpPr>
          <p:nvPr>
            <p:ph type="dt" sz="half" idx="2"/>
          </p:nvPr>
        </p:nvSpPr>
        <p:spPr>
          <a:xfrm>
            <a:off x="1600200" y="6374044"/>
            <a:ext cx="1981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9707BB-F259-4D83-839F-2ABE0F4A8C61}" type="datetimeFigureOut">
              <a:rPr lang="en-US" smtClean="0"/>
              <a:t>6/26/2025</a:t>
            </a:fld>
            <a:endParaRPr lang="en-US"/>
          </a:p>
        </p:txBody>
      </p:sp>
      <p:sp>
        <p:nvSpPr>
          <p:cNvPr id="5" name="Footer Placeholder 4">
            <a:extLst>
              <a:ext uri="{FF2B5EF4-FFF2-40B4-BE49-F238E27FC236}">
                <a16:creationId xmlns:a16="http://schemas.microsoft.com/office/drawing/2014/main" id="{05E07592-D92D-5E48-1F23-4A48048F6903}"/>
              </a:ext>
            </a:extLst>
          </p:cNvPr>
          <p:cNvSpPr>
            <a:spLocks noGrp="1"/>
          </p:cNvSpPr>
          <p:nvPr>
            <p:ph type="ftr" sz="quarter" idx="3"/>
          </p:nvPr>
        </p:nvSpPr>
        <p:spPr>
          <a:xfrm>
            <a:off x="3581400" y="6374043"/>
            <a:ext cx="27432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D8A7535-84D4-1921-62EB-192F99FD2CCC}"/>
              </a:ext>
            </a:extLst>
          </p:cNvPr>
          <p:cNvSpPr>
            <a:spLocks noGrp="1"/>
          </p:cNvSpPr>
          <p:nvPr>
            <p:ph type="sldNum" sz="quarter" idx="4"/>
          </p:nvPr>
        </p:nvSpPr>
        <p:spPr>
          <a:xfrm>
            <a:off x="6324600" y="6374043"/>
            <a:ext cx="161203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66C538-CC72-4FB8-85E1-4D3EC643CF88}" type="slidenum">
              <a:rPr lang="en-US" smtClean="0"/>
              <a:t>‹#›</a:t>
            </a:fld>
            <a:endParaRPr lang="en-US"/>
          </a:p>
        </p:txBody>
      </p:sp>
    </p:spTree>
    <p:extLst>
      <p:ext uri="{BB962C8B-B14F-4D97-AF65-F5344CB8AC3E}">
        <p14:creationId xmlns:p14="http://schemas.microsoft.com/office/powerpoint/2010/main" val="2864466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defTabSz="914400" rtl="0" eaLnBrk="1" latinLnBrk="0" hangingPunct="1">
        <a:lnSpc>
          <a:spcPct val="90000"/>
        </a:lnSpc>
        <a:spcBef>
          <a:spcPct val="0"/>
        </a:spcBef>
        <a:buNone/>
        <a:defRPr sz="4000" b="0" i="0" kern="1200" baseline="0">
          <a:solidFill>
            <a:schemeClr val="tx2"/>
          </a:solidFill>
          <a:latin typeface="+mn-lt"/>
          <a:ea typeface="+mj-ea"/>
          <a:cs typeface="+mj-cs"/>
        </a:defRPr>
      </a:lvl1pPr>
    </p:titleStyle>
    <p:bodyStyle>
      <a:lvl1pPr marL="160020" indent="-160020" algn="l" defTabSz="914400" rtl="0" eaLnBrk="1" latinLnBrk="0" hangingPunct="1">
        <a:lnSpc>
          <a:spcPts val="2000"/>
        </a:lnSpc>
        <a:spcBef>
          <a:spcPts val="1000"/>
        </a:spcBef>
        <a:buFont typeface="Wingdings" pitchFamily="2" charset="2"/>
        <a:buChar char="§"/>
        <a:defRPr sz="1600" kern="1200" baseline="0">
          <a:solidFill>
            <a:schemeClr val="tx1">
              <a:lumMod val="65000"/>
              <a:lumOff val="35000"/>
            </a:schemeClr>
          </a:solidFill>
          <a:latin typeface="+mn-lt"/>
          <a:ea typeface="+mn-ea"/>
          <a:cs typeface="+mn-cs"/>
        </a:defRPr>
      </a:lvl1pPr>
      <a:lvl2pPr marL="457200" indent="-228600" algn="l" defTabSz="914400" rtl="0" eaLnBrk="1" latinLnBrk="0" hangingPunct="1">
        <a:lnSpc>
          <a:spcPts val="1800"/>
        </a:lnSpc>
        <a:spcBef>
          <a:spcPts val="500"/>
        </a:spcBef>
        <a:buFont typeface="Apple Symbols" panose="02000000000000000000" pitchFamily="2" charset="-79"/>
        <a:buChar char="⎻"/>
        <a:defRPr sz="1400" kern="1200" baseline="0">
          <a:solidFill>
            <a:schemeClr val="tx1">
              <a:lumMod val="65000"/>
              <a:lumOff val="35000"/>
            </a:schemeClr>
          </a:solidFill>
          <a:latin typeface="+mn-lt"/>
          <a:ea typeface="+mn-ea"/>
          <a:cs typeface="+mn-cs"/>
        </a:defRPr>
      </a:lvl2pPr>
      <a:lvl3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3pPr>
      <a:lvl4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4pPr>
      <a:lvl5pPr marL="640080" indent="-137160" algn="l" defTabSz="914400" rtl="0" eaLnBrk="1" latinLnBrk="0" hangingPunct="1">
        <a:lnSpc>
          <a:spcPts val="1600"/>
        </a:lnSpc>
        <a:spcBef>
          <a:spcPts val="500"/>
        </a:spcBef>
        <a:buFont typeface="Arial" panose="020B0604020202020204" pitchFamily="34" charset="0"/>
        <a:buChar char="•"/>
        <a:defRPr sz="1200" kern="1200" baseline="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2" orient="horz" pos="4056">
          <p15:clr>
            <a:srgbClr val="F26B43"/>
          </p15:clr>
        </p15:guide>
        <p15:guide id="27" pos="504">
          <p15:clr>
            <a:srgbClr val="F26B43"/>
          </p15:clr>
        </p15:guide>
        <p15:guide id="28" orient="horz" pos="4320">
          <p15:clr>
            <a:srgbClr val="F26B43"/>
          </p15:clr>
        </p15:guide>
        <p15:guide id="29">
          <p15:clr>
            <a:srgbClr val="F26B43"/>
          </p15:clr>
        </p15:guide>
        <p15:guide id="30" pos="1008">
          <p15:clr>
            <a:srgbClr val="F26B43"/>
          </p15:clr>
        </p15:guide>
        <p15:guide id="31" orient="horz" pos="480">
          <p15:clr>
            <a:srgbClr val="F26B43"/>
          </p15:clr>
        </p15:guide>
        <p15:guide id="32" pos="4224">
          <p15:clr>
            <a:srgbClr val="F26B43"/>
          </p15:clr>
        </p15:guide>
        <p15:guide id="33" orient="horz" pos="124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3DDA968-6B80-4BF2-BACD-F5A7B12700AD}"/>
              </a:ext>
            </a:extLst>
          </p:cNvPr>
          <p:cNvSpPr>
            <a:spLocks noGrp="1"/>
          </p:cNvSpPr>
          <p:nvPr>
            <p:ph type="subTitle" idx="1"/>
          </p:nvPr>
        </p:nvSpPr>
        <p:spPr>
          <a:xfrm>
            <a:off x="329562" y="5109641"/>
            <a:ext cx="7270744" cy="1312450"/>
          </a:xfrm>
        </p:spPr>
        <p:txBody>
          <a:bodyPr/>
          <a:lstStyle/>
          <a:p>
            <a:r>
              <a:rPr lang="en-US" sz="2800" dirty="0"/>
              <a:t>May 2025</a:t>
            </a:r>
          </a:p>
        </p:txBody>
      </p:sp>
      <p:sp>
        <p:nvSpPr>
          <p:cNvPr id="3" name="Title 2">
            <a:extLst>
              <a:ext uri="{FF2B5EF4-FFF2-40B4-BE49-F238E27FC236}">
                <a16:creationId xmlns:a16="http://schemas.microsoft.com/office/drawing/2014/main" id="{C4AF1576-85CC-4F22-929D-9EFD837A8F9B}"/>
              </a:ext>
            </a:extLst>
          </p:cNvPr>
          <p:cNvSpPr>
            <a:spLocks noGrp="1"/>
          </p:cNvSpPr>
          <p:nvPr>
            <p:ph type="ctrTitle"/>
          </p:nvPr>
        </p:nvSpPr>
        <p:spPr>
          <a:xfrm>
            <a:off x="329562" y="1574001"/>
            <a:ext cx="7270744" cy="2037810"/>
          </a:xfrm>
        </p:spPr>
        <p:txBody>
          <a:bodyPr/>
          <a:lstStyle/>
          <a:p>
            <a:r>
              <a:rPr lang="en-US" sz="6000" dirty="0">
                <a:latin typeface="+mj-lt"/>
              </a:rPr>
              <a:t>Evaluating Nursing Professional Governance</a:t>
            </a:r>
            <a:endParaRPr lang="en-US" sz="6000" dirty="0">
              <a:solidFill>
                <a:schemeClr val="accent2"/>
              </a:solidFill>
              <a:latin typeface="+mj-lt"/>
            </a:endParaRPr>
          </a:p>
        </p:txBody>
      </p:sp>
    </p:spTree>
    <p:extLst>
      <p:ext uri="{BB962C8B-B14F-4D97-AF65-F5344CB8AC3E}">
        <p14:creationId xmlns:p14="http://schemas.microsoft.com/office/powerpoint/2010/main" val="3905285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39216F-4B15-43C0-9A14-342A0D4A5703}"/>
              </a:ext>
            </a:extLst>
          </p:cNvPr>
          <p:cNvSpPr>
            <a:spLocks noGrp="1"/>
          </p:cNvSpPr>
          <p:nvPr>
            <p:ph sz="quarter" idx="16"/>
          </p:nvPr>
        </p:nvSpPr>
        <p:spPr>
          <a:xfrm>
            <a:off x="1173225" y="1392820"/>
            <a:ext cx="9845550" cy="4072359"/>
          </a:xfrm>
        </p:spPr>
        <p:txBody>
          <a:bodyPr/>
          <a:lstStyle/>
          <a:p>
            <a:r>
              <a:rPr lang="en-US" sz="2400" dirty="0">
                <a:solidFill>
                  <a:schemeClr val="tx2"/>
                </a:solidFill>
              </a:rPr>
              <a:t>Core Survey- 22 questions </a:t>
            </a:r>
            <a:r>
              <a:rPr lang="en-US" sz="2000" dirty="0">
                <a:solidFill>
                  <a:schemeClr val="tx2"/>
                </a:solidFill>
              </a:rPr>
              <a:t>(1 disagree – 7agree scale)</a:t>
            </a:r>
            <a:endParaRPr lang="en-US" sz="2400" dirty="0">
              <a:solidFill>
                <a:schemeClr val="tx2"/>
              </a:solidFill>
            </a:endParaRPr>
          </a:p>
          <a:p>
            <a:r>
              <a:rPr lang="en-US" sz="2400" dirty="0">
                <a:solidFill>
                  <a:schemeClr val="tx2"/>
                </a:solidFill>
              </a:rPr>
              <a:t>Measures 3 subscales</a:t>
            </a:r>
          </a:p>
          <a:p>
            <a:pPr lvl="1"/>
            <a:r>
              <a:rPr lang="en-US" sz="2200" dirty="0">
                <a:solidFill>
                  <a:schemeClr val="tx2"/>
                </a:solidFill>
              </a:rPr>
              <a:t>Professional Obligation- </a:t>
            </a:r>
            <a:r>
              <a:rPr lang="en-US" sz="1800" dirty="0">
                <a:solidFill>
                  <a:schemeClr val="tx2"/>
                </a:solidFill>
              </a:rPr>
              <a:t>“a nurse's commitment to uphold the principles and practices of the nursing profession, demonstrating ownership and responsibility for their actions and decisions, and contributing to the advancement of nursing and patient outcomes”</a:t>
            </a:r>
          </a:p>
          <a:p>
            <a:pPr lvl="1"/>
            <a:r>
              <a:rPr lang="en-US" sz="2200" dirty="0">
                <a:solidFill>
                  <a:schemeClr val="tx2"/>
                </a:solidFill>
              </a:rPr>
              <a:t>Collateral Relationships- </a:t>
            </a:r>
            <a:r>
              <a:rPr lang="en-US" sz="1800" dirty="0">
                <a:solidFill>
                  <a:schemeClr val="tx2"/>
                </a:solidFill>
              </a:rPr>
              <a:t>“peer-based relationships and interactions that support an empowered workforce and professional decision-making.”</a:t>
            </a:r>
          </a:p>
          <a:p>
            <a:pPr lvl="1"/>
            <a:r>
              <a:rPr lang="en-US" sz="2200" dirty="0">
                <a:solidFill>
                  <a:schemeClr val="tx2"/>
                </a:solidFill>
              </a:rPr>
              <a:t>Decision-making- </a:t>
            </a:r>
            <a:r>
              <a:rPr lang="en-US" sz="1800" dirty="0">
                <a:solidFill>
                  <a:schemeClr val="tx2"/>
                </a:solidFill>
              </a:rPr>
              <a:t>“nurses' perceptions of their ability to participate in and influence decisions that impact their practice, professional growth, and patient care, as part of the broader concept of professional governance.”</a:t>
            </a:r>
          </a:p>
          <a:p>
            <a:r>
              <a:rPr lang="en-US" sz="2400" dirty="0">
                <a:solidFill>
                  <a:schemeClr val="tx2"/>
                </a:solidFill>
              </a:rPr>
              <a:t>Results</a:t>
            </a:r>
          </a:p>
          <a:p>
            <a:pPr lvl="1"/>
            <a:r>
              <a:rPr lang="en-US" sz="2200" dirty="0">
                <a:solidFill>
                  <a:schemeClr val="tx2"/>
                </a:solidFill>
              </a:rPr>
              <a:t>Composite: average score across all items</a:t>
            </a:r>
          </a:p>
          <a:p>
            <a:pPr lvl="1"/>
            <a:r>
              <a:rPr lang="en-US" sz="2200" dirty="0">
                <a:solidFill>
                  <a:schemeClr val="tx2"/>
                </a:solidFill>
              </a:rPr>
              <a:t>Subscale scoring</a:t>
            </a:r>
          </a:p>
          <a:p>
            <a:pPr lvl="1"/>
            <a:r>
              <a:rPr lang="en-US" sz="2200" dirty="0">
                <a:solidFill>
                  <a:schemeClr val="tx2"/>
                </a:solidFill>
              </a:rPr>
              <a:t>Individual item scoring</a:t>
            </a:r>
          </a:p>
          <a:p>
            <a:pPr lvl="1"/>
            <a:endParaRPr lang="en-US" sz="2200" dirty="0">
              <a:solidFill>
                <a:schemeClr val="tx2"/>
              </a:solidFill>
            </a:endParaRPr>
          </a:p>
        </p:txBody>
      </p:sp>
      <p:sp>
        <p:nvSpPr>
          <p:cNvPr id="3" name="Title 2">
            <a:extLst>
              <a:ext uri="{FF2B5EF4-FFF2-40B4-BE49-F238E27FC236}">
                <a16:creationId xmlns:a16="http://schemas.microsoft.com/office/drawing/2014/main" id="{3485C366-EBD8-401A-9D15-81D68882EBA1}"/>
              </a:ext>
            </a:extLst>
          </p:cNvPr>
          <p:cNvSpPr>
            <a:spLocks noGrp="1"/>
          </p:cNvSpPr>
          <p:nvPr>
            <p:ph type="title"/>
          </p:nvPr>
        </p:nvSpPr>
        <p:spPr>
          <a:xfrm>
            <a:off x="1173225" y="176818"/>
            <a:ext cx="9845550" cy="1651982"/>
          </a:xfrm>
        </p:spPr>
        <p:txBody>
          <a:bodyPr/>
          <a:lstStyle/>
          <a:p>
            <a:r>
              <a:rPr lang="en-US" sz="3600" b="1" dirty="0"/>
              <a:t>All RNs, ANMs/Nurse Managers</a:t>
            </a:r>
            <a:r>
              <a:rPr lang="en-US" sz="3600" dirty="0"/>
              <a:t>:</a:t>
            </a:r>
            <a:br>
              <a:rPr lang="en-US" sz="3600" dirty="0"/>
            </a:br>
            <a:r>
              <a:rPr lang="en-US" sz="3600" dirty="0" err="1"/>
              <a:t>Verran</a:t>
            </a:r>
            <a:r>
              <a:rPr lang="en-US" sz="3600" dirty="0"/>
              <a:t> Professional Governance (VPGS) Scale</a:t>
            </a:r>
            <a:r>
              <a:rPr lang="en-US" sz="1800" baseline="60000" dirty="0"/>
              <a:t>©</a:t>
            </a:r>
            <a:endParaRPr lang="en-US" sz="3600" baseline="60000" dirty="0"/>
          </a:p>
        </p:txBody>
      </p:sp>
    </p:spTree>
    <p:extLst>
      <p:ext uri="{BB962C8B-B14F-4D97-AF65-F5344CB8AC3E}">
        <p14:creationId xmlns:p14="http://schemas.microsoft.com/office/powerpoint/2010/main" val="3395803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FF67CCF-062B-4043-91F2-474F849C5223}"/>
              </a:ext>
            </a:extLst>
          </p:cNvPr>
          <p:cNvSpPr>
            <a:spLocks noGrp="1"/>
          </p:cNvSpPr>
          <p:nvPr>
            <p:ph sz="quarter" idx="16"/>
          </p:nvPr>
        </p:nvSpPr>
        <p:spPr>
          <a:xfrm>
            <a:off x="1368399" y="2447192"/>
            <a:ext cx="9845550" cy="3738563"/>
          </a:xfrm>
        </p:spPr>
        <p:txBody>
          <a:bodyPr/>
          <a:lstStyle/>
          <a:p>
            <a:pPr indent="0">
              <a:lnSpc>
                <a:spcPct val="107000"/>
              </a:lnSpc>
              <a:spcBef>
                <a:spcPts val="0"/>
              </a:spcBef>
              <a:buNone/>
            </a:pPr>
            <a:r>
              <a:rPr lang="en-US" sz="2000" dirty="0">
                <a:effectLst/>
                <a:latin typeface="Franklin Gothic Book" panose="020B0503020102020204" pitchFamily="34" charset="0"/>
                <a:ea typeface="Calibri" panose="020F0502020204030204" pitchFamily="34" charset="0"/>
                <a:cs typeface="Times New Roman" panose="02020603050405020304" pitchFamily="18" charset="0"/>
              </a:rPr>
              <a:t>The information gathered through SPGS-A provides context for the </a:t>
            </a:r>
            <a:r>
              <a:rPr lang="en-US" sz="2000" b="1" dirty="0">
                <a:effectLst/>
                <a:latin typeface="Franklin Gothic Book" panose="020B0503020102020204" pitchFamily="34" charset="0"/>
                <a:ea typeface="Calibri" panose="020F0502020204030204" pitchFamily="34" charset="0"/>
                <a:cs typeface="Times New Roman" panose="02020603050405020304" pitchFamily="18" charset="0"/>
              </a:rPr>
              <a:t>nurse leader </a:t>
            </a:r>
            <a:r>
              <a:rPr lang="en-US" sz="2000" dirty="0">
                <a:effectLst/>
                <a:latin typeface="Franklin Gothic Book" panose="020B0503020102020204" pitchFamily="34" charset="0"/>
                <a:ea typeface="Calibri" panose="020F0502020204030204" pitchFamily="34" charset="0"/>
                <a:cs typeface="Times New Roman" panose="02020603050405020304" pitchFamily="18" charset="0"/>
              </a:rPr>
              <a:t>to address nursing behaviors associated with implementing professional governance and helps assess both the processes and</a:t>
            </a:r>
            <a:r>
              <a:rPr lang="en-US" sz="2000" i="1"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sz="2000" dirty="0">
                <a:effectLst/>
                <a:latin typeface="Franklin Gothic Book" panose="020B0503020102020204" pitchFamily="34" charset="0"/>
                <a:ea typeface="Calibri" panose="020F0502020204030204" pitchFamily="34" charset="0"/>
                <a:cs typeface="Times New Roman" panose="02020603050405020304" pitchFamily="18" charset="0"/>
              </a:rPr>
              <a:t>impact of ongoing professional governance practices.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445770" indent="-285750">
              <a:lnSpc>
                <a:spcPct val="107000"/>
              </a:lnSpc>
              <a:spcBef>
                <a:spcPts val="0"/>
              </a:spcBef>
              <a:buFont typeface="Courier New" panose="02070309020205020404" pitchFamily="49" charset="0"/>
              <a:buChar char="o"/>
            </a:pPr>
            <a:r>
              <a:rPr lang="en-US" sz="2000" dirty="0">
                <a:effectLst/>
                <a:latin typeface="Franklin Gothic Book" panose="020B0503020102020204" pitchFamily="34" charset="0"/>
                <a:ea typeface="Calibri" panose="020F0502020204030204" pitchFamily="34" charset="0"/>
                <a:cs typeface="Times New Roman" panose="02020603050405020304" pitchFamily="18" charset="0"/>
              </a:rPr>
              <a:t>Part A- Structures for Nursing Professional Governance- 11 items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445770" indent="-285750">
              <a:lnSpc>
                <a:spcPct val="107000"/>
              </a:lnSpc>
              <a:spcBef>
                <a:spcPts val="0"/>
              </a:spcBef>
              <a:buFont typeface="Courier New" panose="02070309020205020404" pitchFamily="49" charset="0"/>
              <a:buChar char="o"/>
            </a:pPr>
            <a:r>
              <a:rPr lang="en-US" sz="2000" dirty="0">
                <a:effectLst/>
                <a:latin typeface="Franklin Gothic Book" panose="020B0503020102020204" pitchFamily="34" charset="0"/>
                <a:ea typeface="Calibri" panose="020F0502020204030204" pitchFamily="34" charset="0"/>
                <a:cs typeface="Times New Roman" panose="02020603050405020304" pitchFamily="18" charset="0"/>
              </a:rPr>
              <a:t>Part B- Purposes of Nursing Professional Governance- 9 items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445770" indent="-285750">
              <a:lnSpc>
                <a:spcPct val="107000"/>
              </a:lnSpc>
              <a:spcBef>
                <a:spcPts val="0"/>
              </a:spcBef>
              <a:spcAft>
                <a:spcPts val="800"/>
              </a:spcAft>
              <a:buFont typeface="Courier New" panose="02070309020205020404" pitchFamily="49" charset="0"/>
              <a:buChar char="o"/>
            </a:pPr>
            <a:r>
              <a:rPr lang="en-US" sz="2000" dirty="0">
                <a:effectLst/>
                <a:latin typeface="Franklin Gothic Book" panose="020B0503020102020204" pitchFamily="34" charset="0"/>
                <a:ea typeface="Calibri" panose="020F0502020204030204" pitchFamily="34" charset="0"/>
                <a:cs typeface="Times New Roman" panose="02020603050405020304" pitchFamily="18" charset="0"/>
              </a:rPr>
              <a:t>Part C: Professional Governance Bylaws for the Professional Nurse Organization- 7 items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800" dirty="0"/>
          </a:p>
        </p:txBody>
      </p:sp>
      <p:sp>
        <p:nvSpPr>
          <p:cNvPr id="3" name="Title 2">
            <a:extLst>
              <a:ext uri="{FF2B5EF4-FFF2-40B4-BE49-F238E27FC236}">
                <a16:creationId xmlns:a16="http://schemas.microsoft.com/office/drawing/2014/main" id="{2D80B72E-FD53-4A40-96A6-14A092885F87}"/>
              </a:ext>
            </a:extLst>
          </p:cNvPr>
          <p:cNvSpPr>
            <a:spLocks noGrp="1"/>
          </p:cNvSpPr>
          <p:nvPr>
            <p:ph type="title"/>
          </p:nvPr>
        </p:nvSpPr>
        <p:spPr>
          <a:xfrm>
            <a:off x="1256623" y="205530"/>
            <a:ext cx="9845550" cy="1158265"/>
          </a:xfrm>
        </p:spPr>
        <p:txBody>
          <a:bodyPr/>
          <a:lstStyle/>
          <a:p>
            <a:r>
              <a:rPr lang="en-US" b="1" dirty="0">
                <a:latin typeface="Franklin Gothic Book" panose="020B0503020102020204" pitchFamily="34" charset="0"/>
                <a:ea typeface="Calibri" panose="020F0502020204030204" pitchFamily="34" charset="0"/>
                <a:cs typeface="Times New Roman" panose="02020603050405020304" pitchFamily="18" charset="0"/>
              </a:rPr>
              <a:t>Director </a:t>
            </a:r>
            <a:r>
              <a:rPr lang="en-US" b="1" dirty="0">
                <a:latin typeface="Franklin Gothic Book" panose="020B0503020102020204" pitchFamily="34" charset="0"/>
                <a:ea typeface="Calibri" panose="020F0502020204030204" pitchFamily="34" charset="0"/>
                <a:cs typeface="Times New Roman" panose="02020603050405020304" pitchFamily="18" charset="0"/>
                <a:sym typeface="Wingdings" panose="05000000000000000000" pitchFamily="2" charset="2"/>
              </a:rPr>
              <a:t> CNO Level </a:t>
            </a:r>
            <a:r>
              <a:rPr lang="en-US" b="1" dirty="0">
                <a:latin typeface="Franklin Gothic Book" panose="020B0503020102020204" pitchFamily="34" charset="0"/>
                <a:ea typeface="Calibri" panose="020F0502020204030204" pitchFamily="34" charset="0"/>
                <a:cs typeface="Times New Roman" panose="02020603050405020304" pitchFamily="18" charset="0"/>
              </a:rPr>
              <a:t>Leaders</a:t>
            </a:r>
            <a:r>
              <a:rPr lang="en-US" dirty="0">
                <a:latin typeface="Franklin Gothic Book" panose="020B0503020102020204" pitchFamily="34" charset="0"/>
                <a:ea typeface="Calibri" panose="020F0502020204030204" pitchFamily="34" charset="0"/>
                <a:cs typeface="Times New Roman" panose="02020603050405020304" pitchFamily="18" charset="0"/>
              </a:rPr>
              <a:t>:</a:t>
            </a:r>
            <a:br>
              <a:rPr lang="en-US" dirty="0">
                <a:latin typeface="Franklin Gothic Book" panose="020B0503020102020204" pitchFamily="34" charset="0"/>
                <a:ea typeface="Calibri" panose="020F0502020204030204" pitchFamily="34" charset="0"/>
                <a:cs typeface="Times New Roman" panose="02020603050405020304" pitchFamily="18" charset="0"/>
              </a:rPr>
            </a:br>
            <a:br>
              <a:rPr lang="en-US" dirty="0">
                <a:latin typeface="Franklin Gothic Book" panose="020B0503020102020204" pitchFamily="34" charset="0"/>
                <a:ea typeface="Calibri" panose="020F0502020204030204" pitchFamily="34" charset="0"/>
                <a:cs typeface="Times New Roman" panose="02020603050405020304" pitchFamily="18" charset="0"/>
              </a:rPr>
            </a:br>
            <a:r>
              <a:rPr lang="en-US" sz="4000" dirty="0">
                <a:effectLst/>
                <a:latin typeface="Franklin Gothic Book" panose="020B0503020102020204" pitchFamily="34" charset="0"/>
                <a:ea typeface="Calibri" panose="020F0502020204030204" pitchFamily="34" charset="0"/>
                <a:cs typeface="Times New Roman" panose="02020603050405020304" pitchFamily="18" charset="0"/>
              </a:rPr>
              <a:t>The Structural Professional Governance Self-Assessment Survey (SPGS-A)</a:t>
            </a:r>
            <a:br>
              <a:rPr lang="en-US" sz="40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Tree>
    <p:extLst>
      <p:ext uri="{BB962C8B-B14F-4D97-AF65-F5344CB8AC3E}">
        <p14:creationId xmlns:p14="http://schemas.microsoft.com/office/powerpoint/2010/main" val="3892864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1D86C1-B0B1-4284-9225-BD1FB8A7FD88}"/>
              </a:ext>
            </a:extLst>
          </p:cNvPr>
          <p:cNvSpPr>
            <a:spLocks noGrp="1"/>
          </p:cNvSpPr>
          <p:nvPr>
            <p:ph sz="quarter" idx="16"/>
          </p:nvPr>
        </p:nvSpPr>
        <p:spPr>
          <a:xfrm>
            <a:off x="1058779" y="1286058"/>
            <a:ext cx="10828421" cy="4516865"/>
          </a:xfrm>
        </p:spPr>
        <p:txBody>
          <a:bodyPr/>
          <a:lstStyle/>
          <a:p>
            <a:pPr lvl="1">
              <a:buFont typeface="Arial" panose="020B0604020202020204" pitchFamily="34" charset="0"/>
              <a:buChar char="•"/>
            </a:pPr>
            <a:r>
              <a:rPr lang="en-US" sz="2800" dirty="0">
                <a:solidFill>
                  <a:schemeClr val="accent2"/>
                </a:solidFill>
              </a:rPr>
              <a:t>Role</a:t>
            </a:r>
          </a:p>
          <a:p>
            <a:pPr lvl="1">
              <a:buFont typeface="Arial" panose="020B0604020202020204" pitchFamily="34" charset="0"/>
              <a:buChar char="•"/>
            </a:pPr>
            <a:r>
              <a:rPr lang="en-US" sz="2800" dirty="0">
                <a:solidFill>
                  <a:schemeClr val="accent2"/>
                </a:solidFill>
              </a:rPr>
              <a:t>Region</a:t>
            </a:r>
          </a:p>
          <a:p>
            <a:pPr lvl="1">
              <a:buFont typeface="Arial" panose="020B0604020202020204" pitchFamily="34" charset="0"/>
              <a:buChar char="•"/>
            </a:pPr>
            <a:r>
              <a:rPr lang="en-US" sz="2800" dirty="0">
                <a:solidFill>
                  <a:schemeClr val="accent2"/>
                </a:solidFill>
              </a:rPr>
              <a:t>Local practice setting (drop down list based on Region selection)</a:t>
            </a:r>
          </a:p>
          <a:p>
            <a:pPr lvl="1">
              <a:buFont typeface="Arial" panose="020B0604020202020204" pitchFamily="34" charset="0"/>
              <a:buChar char="•"/>
            </a:pPr>
            <a:r>
              <a:rPr lang="en-US" sz="2800" dirty="0">
                <a:solidFill>
                  <a:schemeClr val="accent2"/>
                </a:solidFill>
              </a:rPr>
              <a:t>Number of years licensed as a nurse</a:t>
            </a:r>
          </a:p>
          <a:p>
            <a:pPr lvl="1">
              <a:buFont typeface="Arial" panose="020B0604020202020204" pitchFamily="34" charset="0"/>
              <a:buChar char="•"/>
            </a:pPr>
            <a:r>
              <a:rPr lang="en-US" sz="2800" dirty="0">
                <a:solidFill>
                  <a:schemeClr val="accent2"/>
                </a:solidFill>
              </a:rPr>
              <a:t>Number of years as a nurse at UVA Health University Medical Center</a:t>
            </a:r>
          </a:p>
          <a:p>
            <a:pPr lvl="1">
              <a:buFont typeface="Arial" panose="020B0604020202020204" pitchFamily="34" charset="0"/>
              <a:buChar char="•"/>
            </a:pPr>
            <a:r>
              <a:rPr lang="en-US" sz="2800" dirty="0">
                <a:solidFill>
                  <a:schemeClr val="accent2"/>
                </a:solidFill>
              </a:rPr>
              <a:t>Nursing Degree</a:t>
            </a:r>
          </a:p>
          <a:p>
            <a:pPr lvl="1">
              <a:buFont typeface="Arial" panose="020B0604020202020204" pitchFamily="34" charset="0"/>
              <a:buChar char="•"/>
            </a:pPr>
            <a:r>
              <a:rPr lang="en-US" sz="2800" dirty="0">
                <a:solidFill>
                  <a:schemeClr val="accent2"/>
                </a:solidFill>
              </a:rPr>
              <a:t>Primary Shift</a:t>
            </a:r>
          </a:p>
          <a:p>
            <a:pPr lvl="1">
              <a:buFont typeface="Arial" panose="020B0604020202020204" pitchFamily="34" charset="0"/>
              <a:buChar char="•"/>
            </a:pPr>
            <a:r>
              <a:rPr lang="en-US" sz="2800" dirty="0">
                <a:solidFill>
                  <a:schemeClr val="accent2"/>
                </a:solidFill>
              </a:rPr>
              <a:t>OPTIONAL- name/contact info to be entered for a prize drawing</a:t>
            </a:r>
          </a:p>
        </p:txBody>
      </p:sp>
      <p:sp>
        <p:nvSpPr>
          <p:cNvPr id="3" name="Title 2">
            <a:extLst>
              <a:ext uri="{FF2B5EF4-FFF2-40B4-BE49-F238E27FC236}">
                <a16:creationId xmlns:a16="http://schemas.microsoft.com/office/drawing/2014/main" id="{AE0F8B0E-AEB8-407C-931C-463863A93EBC}"/>
              </a:ext>
            </a:extLst>
          </p:cNvPr>
          <p:cNvSpPr>
            <a:spLocks noGrp="1"/>
          </p:cNvSpPr>
          <p:nvPr>
            <p:ph type="title"/>
          </p:nvPr>
        </p:nvSpPr>
        <p:spPr>
          <a:xfrm>
            <a:off x="1517868" y="219259"/>
            <a:ext cx="9845550" cy="695142"/>
          </a:xfrm>
        </p:spPr>
        <p:txBody>
          <a:bodyPr/>
          <a:lstStyle/>
          <a:p>
            <a:r>
              <a:rPr lang="en-US" dirty="0"/>
              <a:t>Survey Questions: Demographics</a:t>
            </a:r>
          </a:p>
        </p:txBody>
      </p:sp>
    </p:spTree>
    <p:extLst>
      <p:ext uri="{BB962C8B-B14F-4D97-AF65-F5344CB8AC3E}">
        <p14:creationId xmlns:p14="http://schemas.microsoft.com/office/powerpoint/2010/main" val="1420252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1D86C1-B0B1-4284-9225-BD1FB8A7FD88}"/>
              </a:ext>
            </a:extLst>
          </p:cNvPr>
          <p:cNvSpPr>
            <a:spLocks noGrp="1"/>
          </p:cNvSpPr>
          <p:nvPr>
            <p:ph sz="quarter" idx="16"/>
          </p:nvPr>
        </p:nvSpPr>
        <p:spPr>
          <a:xfrm>
            <a:off x="882315" y="1286058"/>
            <a:ext cx="11149263" cy="4516865"/>
          </a:xfrm>
        </p:spPr>
        <p:txBody>
          <a:bodyPr/>
          <a:lstStyle/>
          <a:p>
            <a:pPr lvl="1">
              <a:buFont typeface="Arial" panose="020B0604020202020204" pitchFamily="34" charset="0"/>
              <a:buChar char="•"/>
            </a:pPr>
            <a:r>
              <a:rPr lang="en-US" sz="3600" dirty="0">
                <a:solidFill>
                  <a:schemeClr val="accent2"/>
                </a:solidFill>
                <a:latin typeface="Franklin Gothic Book" panose="020B0503020102020204" pitchFamily="34" charset="0"/>
              </a:rPr>
              <a:t>Local practice setting with 5 or more responses</a:t>
            </a:r>
          </a:p>
          <a:p>
            <a:pPr lvl="2"/>
            <a:r>
              <a:rPr lang="en-US" sz="2800" dirty="0">
                <a:solidFill>
                  <a:schemeClr val="accent2"/>
                </a:solidFill>
                <a:latin typeface="Franklin Gothic Book" panose="020B0503020102020204" pitchFamily="34" charset="0"/>
              </a:rPr>
              <a:t>Settings with less than 5 responses will be rolled up to the next level</a:t>
            </a:r>
          </a:p>
          <a:p>
            <a:pPr lvl="1">
              <a:buFont typeface="Arial" panose="020B0604020202020204" pitchFamily="34" charset="0"/>
              <a:buChar char="•"/>
            </a:pPr>
            <a:r>
              <a:rPr lang="en-US" sz="3600" dirty="0">
                <a:solidFill>
                  <a:schemeClr val="accent2"/>
                </a:solidFill>
                <a:latin typeface="Franklin Gothic Book" panose="020B0503020102020204" pitchFamily="34" charset="0"/>
              </a:rPr>
              <a:t>Region</a:t>
            </a:r>
          </a:p>
          <a:p>
            <a:pPr lvl="1">
              <a:buFont typeface="Arial" panose="020B0604020202020204" pitchFamily="34" charset="0"/>
              <a:buChar char="•"/>
            </a:pPr>
            <a:r>
              <a:rPr lang="en-US" sz="3600" dirty="0">
                <a:solidFill>
                  <a:schemeClr val="accent2"/>
                </a:solidFill>
                <a:latin typeface="Franklin Gothic Book" panose="020B0503020102020204" pitchFamily="34" charset="0"/>
              </a:rPr>
              <a:t>Organization</a:t>
            </a:r>
          </a:p>
          <a:p>
            <a:pPr lvl="1">
              <a:buFont typeface="Arial" panose="020B0604020202020204" pitchFamily="34" charset="0"/>
              <a:buChar char="•"/>
            </a:pPr>
            <a:r>
              <a:rPr lang="en-US" sz="3600" dirty="0">
                <a:solidFill>
                  <a:schemeClr val="accent2"/>
                </a:solidFill>
                <a:latin typeface="Franklin Gothic Book" panose="020B0503020102020204" pitchFamily="34" charset="0"/>
              </a:rPr>
              <a:t>Director Groupings</a:t>
            </a:r>
          </a:p>
        </p:txBody>
      </p:sp>
      <p:sp>
        <p:nvSpPr>
          <p:cNvPr id="3" name="Title 2">
            <a:extLst>
              <a:ext uri="{FF2B5EF4-FFF2-40B4-BE49-F238E27FC236}">
                <a16:creationId xmlns:a16="http://schemas.microsoft.com/office/drawing/2014/main" id="{AE0F8B0E-AEB8-407C-931C-463863A93EBC}"/>
              </a:ext>
            </a:extLst>
          </p:cNvPr>
          <p:cNvSpPr>
            <a:spLocks noGrp="1"/>
          </p:cNvSpPr>
          <p:nvPr>
            <p:ph type="title"/>
          </p:nvPr>
        </p:nvSpPr>
        <p:spPr>
          <a:xfrm>
            <a:off x="1517868" y="219259"/>
            <a:ext cx="9845550" cy="695142"/>
          </a:xfrm>
        </p:spPr>
        <p:txBody>
          <a:bodyPr/>
          <a:lstStyle/>
          <a:p>
            <a:r>
              <a:rPr lang="en-US" dirty="0"/>
              <a:t>Results Analysis/Groupings</a:t>
            </a:r>
          </a:p>
        </p:txBody>
      </p:sp>
    </p:spTree>
    <p:extLst>
      <p:ext uri="{BB962C8B-B14F-4D97-AF65-F5344CB8AC3E}">
        <p14:creationId xmlns:p14="http://schemas.microsoft.com/office/powerpoint/2010/main" val="642771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2C60AF-F034-481D-B726-432AE4C5827D}"/>
              </a:ext>
            </a:extLst>
          </p:cNvPr>
          <p:cNvSpPr>
            <a:spLocks noGrp="1"/>
          </p:cNvSpPr>
          <p:nvPr>
            <p:ph sz="quarter" idx="16"/>
          </p:nvPr>
        </p:nvSpPr>
        <p:spPr>
          <a:xfrm>
            <a:off x="1494015" y="1794618"/>
            <a:ext cx="9845550" cy="3738563"/>
          </a:xfrm>
        </p:spPr>
        <p:txBody>
          <a:bodyPr/>
          <a:lstStyle/>
          <a:p>
            <a:r>
              <a:rPr lang="en-US" sz="3600" dirty="0"/>
              <a:t>Survey window: June 9</a:t>
            </a:r>
            <a:r>
              <a:rPr lang="en-US" sz="3600" baseline="30000" dirty="0"/>
              <a:t>th</a:t>
            </a:r>
            <a:r>
              <a:rPr lang="en-US" sz="3600" dirty="0"/>
              <a:t> – </a:t>
            </a:r>
            <a:r>
              <a:rPr lang="en-US" sz="3600" strike="dblStrike" dirty="0"/>
              <a:t>June 29</a:t>
            </a:r>
            <a:r>
              <a:rPr lang="en-US" sz="3600" strike="dblStrike" baseline="30000" dirty="0"/>
              <a:t>th </a:t>
            </a:r>
            <a:r>
              <a:rPr lang="en-US" sz="3600" b="1" dirty="0">
                <a:solidFill>
                  <a:srgbClr val="C00000"/>
                </a:solidFill>
              </a:rPr>
              <a:t>Extended!</a:t>
            </a:r>
          </a:p>
          <a:p>
            <a:pPr lvl="1"/>
            <a:r>
              <a:rPr lang="en-US" sz="3600" baseline="30000" dirty="0"/>
              <a:t>Monday/Thursday response updates to Managers</a:t>
            </a:r>
            <a:endParaRPr lang="en-US" sz="3600" dirty="0"/>
          </a:p>
          <a:p>
            <a:r>
              <a:rPr lang="en-US" sz="3600" dirty="0"/>
              <a:t>Results August 14</a:t>
            </a:r>
            <a:r>
              <a:rPr lang="en-US" sz="3600" baseline="30000" dirty="0"/>
              <a:t>th </a:t>
            </a:r>
            <a:r>
              <a:rPr lang="en-US" sz="3600" dirty="0"/>
              <a:t>– September 12</a:t>
            </a:r>
            <a:r>
              <a:rPr lang="en-US" sz="3600" baseline="30000" dirty="0"/>
              <a:t>th</a:t>
            </a:r>
            <a:r>
              <a:rPr lang="en-US" sz="3600" dirty="0"/>
              <a:t> </a:t>
            </a:r>
          </a:p>
        </p:txBody>
      </p:sp>
      <p:sp>
        <p:nvSpPr>
          <p:cNvPr id="3" name="Title 2">
            <a:extLst>
              <a:ext uri="{FF2B5EF4-FFF2-40B4-BE49-F238E27FC236}">
                <a16:creationId xmlns:a16="http://schemas.microsoft.com/office/drawing/2014/main" id="{FE15EBD2-46A6-4A25-B396-1A4F3FE427A2}"/>
              </a:ext>
            </a:extLst>
          </p:cNvPr>
          <p:cNvSpPr>
            <a:spLocks noGrp="1"/>
          </p:cNvSpPr>
          <p:nvPr>
            <p:ph type="title"/>
          </p:nvPr>
        </p:nvSpPr>
        <p:spPr/>
        <p:txBody>
          <a:bodyPr/>
          <a:lstStyle/>
          <a:p>
            <a:r>
              <a:rPr lang="en-US" dirty="0"/>
              <a:t>Timeline</a:t>
            </a:r>
          </a:p>
        </p:txBody>
      </p:sp>
    </p:spTree>
    <p:extLst>
      <p:ext uri="{BB962C8B-B14F-4D97-AF65-F5344CB8AC3E}">
        <p14:creationId xmlns:p14="http://schemas.microsoft.com/office/powerpoint/2010/main" val="1115105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A37F2D5-27BD-421D-84B2-750DC5C015F7}"/>
              </a:ext>
            </a:extLst>
          </p:cNvPr>
          <p:cNvPicPr>
            <a:picLocks noChangeAspect="1"/>
          </p:cNvPicPr>
          <p:nvPr/>
        </p:nvPicPr>
        <p:blipFill>
          <a:blip r:embed="rId3"/>
          <a:stretch>
            <a:fillRect/>
          </a:stretch>
        </p:blipFill>
        <p:spPr>
          <a:xfrm>
            <a:off x="9732071" y="1854243"/>
            <a:ext cx="2154086" cy="2154086"/>
          </a:xfrm>
          <a:prstGeom prst="rect">
            <a:avLst/>
          </a:prstGeom>
        </p:spPr>
      </p:pic>
      <p:sp>
        <p:nvSpPr>
          <p:cNvPr id="10" name="TextBox 9">
            <a:extLst>
              <a:ext uri="{FF2B5EF4-FFF2-40B4-BE49-F238E27FC236}">
                <a16:creationId xmlns:a16="http://schemas.microsoft.com/office/drawing/2014/main" id="{737643D6-DFBE-4D5C-B6D2-35C5F67D21AD}"/>
              </a:ext>
            </a:extLst>
          </p:cNvPr>
          <p:cNvSpPr txBox="1"/>
          <p:nvPr/>
        </p:nvSpPr>
        <p:spPr>
          <a:xfrm>
            <a:off x="1291590" y="5862474"/>
            <a:ext cx="5737860" cy="646331"/>
          </a:xfrm>
          <a:prstGeom prst="rect">
            <a:avLst/>
          </a:prstGeom>
          <a:noFill/>
          <a:ln w="38100">
            <a:solidFill>
              <a:schemeClr val="accent1"/>
            </a:solidFill>
          </a:ln>
        </p:spPr>
        <p:txBody>
          <a:bodyPr wrap="square" rtlCol="0">
            <a:spAutoFit/>
          </a:bodyPr>
          <a:lstStyle/>
          <a:p>
            <a:r>
              <a:rPr lang="en-US" dirty="0"/>
              <a:t>Check back for this page for a downloadable flyer and survey QR code beginning on 6/9.</a:t>
            </a:r>
          </a:p>
        </p:txBody>
      </p:sp>
      <p:pic>
        <p:nvPicPr>
          <p:cNvPr id="3" name="Picture 2">
            <a:extLst>
              <a:ext uri="{FF2B5EF4-FFF2-40B4-BE49-F238E27FC236}">
                <a16:creationId xmlns:a16="http://schemas.microsoft.com/office/drawing/2014/main" id="{1C68BD2C-F18E-42D7-A41B-2100D844C589}"/>
              </a:ext>
            </a:extLst>
          </p:cNvPr>
          <p:cNvPicPr>
            <a:picLocks noChangeAspect="1"/>
          </p:cNvPicPr>
          <p:nvPr/>
        </p:nvPicPr>
        <p:blipFill>
          <a:blip r:embed="rId4"/>
          <a:stretch>
            <a:fillRect/>
          </a:stretch>
        </p:blipFill>
        <p:spPr>
          <a:xfrm>
            <a:off x="858643" y="78057"/>
            <a:ext cx="8409823" cy="5702423"/>
          </a:xfrm>
          <a:prstGeom prst="rect">
            <a:avLst/>
          </a:prstGeom>
          <a:ln w="31750">
            <a:solidFill>
              <a:srgbClr val="002060"/>
            </a:solidFill>
          </a:ln>
        </p:spPr>
      </p:pic>
    </p:spTree>
    <p:extLst>
      <p:ext uri="{BB962C8B-B14F-4D97-AF65-F5344CB8AC3E}">
        <p14:creationId xmlns:p14="http://schemas.microsoft.com/office/powerpoint/2010/main" val="2175897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839DB6-DA31-4BFE-90DA-252AE754D599}"/>
              </a:ext>
            </a:extLst>
          </p:cNvPr>
          <p:cNvSpPr>
            <a:spLocks noGrp="1"/>
          </p:cNvSpPr>
          <p:nvPr>
            <p:ph type="title"/>
          </p:nvPr>
        </p:nvSpPr>
        <p:spPr>
          <a:xfrm>
            <a:off x="876795" y="2560270"/>
            <a:ext cx="6369825" cy="1158265"/>
          </a:xfrm>
        </p:spPr>
        <p:txBody>
          <a:bodyPr/>
          <a:lstStyle/>
          <a:p>
            <a:r>
              <a:rPr lang="en-US" dirty="0"/>
              <a:t>Participation flyer will be available for download on 6/9. Please print and post!</a:t>
            </a:r>
          </a:p>
        </p:txBody>
      </p:sp>
      <p:pic>
        <p:nvPicPr>
          <p:cNvPr id="5" name="Picture 4">
            <a:extLst>
              <a:ext uri="{FF2B5EF4-FFF2-40B4-BE49-F238E27FC236}">
                <a16:creationId xmlns:a16="http://schemas.microsoft.com/office/drawing/2014/main" id="{10E600DE-E43C-4372-B66F-8CA2834BE7CA}"/>
              </a:ext>
            </a:extLst>
          </p:cNvPr>
          <p:cNvPicPr>
            <a:picLocks noChangeAspect="1"/>
          </p:cNvPicPr>
          <p:nvPr/>
        </p:nvPicPr>
        <p:blipFill>
          <a:blip r:embed="rId2"/>
          <a:stretch>
            <a:fillRect/>
          </a:stretch>
        </p:blipFill>
        <p:spPr>
          <a:xfrm>
            <a:off x="7581900" y="722923"/>
            <a:ext cx="4610100" cy="5991225"/>
          </a:xfrm>
          <a:prstGeom prst="rect">
            <a:avLst/>
          </a:prstGeom>
        </p:spPr>
      </p:pic>
    </p:spTree>
    <p:extLst>
      <p:ext uri="{BB962C8B-B14F-4D97-AF65-F5344CB8AC3E}">
        <p14:creationId xmlns:p14="http://schemas.microsoft.com/office/powerpoint/2010/main" val="184350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913A-0123-40D3-BB88-97F78EE96588}"/>
              </a:ext>
            </a:extLst>
          </p:cNvPr>
          <p:cNvSpPr txBox="1"/>
          <p:nvPr/>
        </p:nvSpPr>
        <p:spPr>
          <a:xfrm>
            <a:off x="1429847" y="2446239"/>
            <a:ext cx="10024217" cy="1200329"/>
          </a:xfrm>
          <a:prstGeom prst="rect">
            <a:avLst/>
          </a:prstGeom>
          <a:noFill/>
        </p:spPr>
        <p:txBody>
          <a:bodyPr wrap="square">
            <a:spAutoFit/>
          </a:bodyPr>
          <a:lstStyle/>
          <a:p>
            <a:pPr marL="0" indent="0" algn="ctr">
              <a:buNone/>
            </a:pPr>
            <a:r>
              <a:rPr lang="en-US" sz="7200" b="1" dirty="0">
                <a:solidFill>
                  <a:schemeClr val="accent1"/>
                </a:solidFill>
              </a:rPr>
              <a:t>Goal: 51% response rate</a:t>
            </a:r>
          </a:p>
        </p:txBody>
      </p:sp>
    </p:spTree>
    <p:extLst>
      <p:ext uri="{BB962C8B-B14F-4D97-AF65-F5344CB8AC3E}">
        <p14:creationId xmlns:p14="http://schemas.microsoft.com/office/powerpoint/2010/main" val="1504302670"/>
      </p:ext>
    </p:extLst>
  </p:cSld>
  <p:clrMapOvr>
    <a:masterClrMapping/>
  </p:clrMapOvr>
</p:sld>
</file>

<file path=ppt/theme/theme1.xml><?xml version="1.0" encoding="utf-8"?>
<a:theme xmlns:a="http://schemas.openxmlformats.org/drawingml/2006/main" name="Design A-Blue-orange-torqouise">
  <a:themeElements>
    <a:clrScheme name="UVA-Blue-Orange-Cyan">
      <a:dk1>
        <a:srgbClr val="000000"/>
      </a:dk1>
      <a:lt1>
        <a:srgbClr val="FFFFFF"/>
      </a:lt1>
      <a:dk2>
        <a:srgbClr val="222E4A"/>
      </a:dk2>
      <a:lt2>
        <a:srgbClr val="FFFFFF"/>
      </a:lt2>
      <a:accent1>
        <a:srgbClr val="E57102"/>
      </a:accent1>
      <a:accent2>
        <a:srgbClr val="222E4A"/>
      </a:accent2>
      <a:accent3>
        <a:srgbClr val="029FDF"/>
      </a:accent3>
      <a:accent4>
        <a:srgbClr val="40B8E7"/>
      </a:accent4>
      <a:accent5>
        <a:srgbClr val="7ECEEF"/>
      </a:accent5>
      <a:accent6>
        <a:srgbClr val="C0E7F7"/>
      </a:accent6>
      <a:hlink>
        <a:srgbClr val="0563C1"/>
      </a:hlink>
      <a:folHlink>
        <a:srgbClr val="0263C1"/>
      </a:folHlink>
    </a:clrScheme>
    <a:fontScheme name="UVA Franklin">
      <a:majorFont>
        <a:latin typeface="Franklin Gothic Medium"/>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sign A in Blue- Orange- Cyan" id="{359B341E-50F8-424F-AB0D-69A58BEBFF21}" vid="{1CF8BDD8-6135-4E4B-AC38-08FE3CD7A1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265</TotalTime>
  <Words>695</Words>
  <Application>Microsoft Office PowerPoint</Application>
  <PresentationFormat>Widescreen</PresentationFormat>
  <Paragraphs>64</Paragraphs>
  <Slides>9</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AdvTTaa6ae907</vt:lpstr>
      <vt:lpstr>Apple Symbols</vt:lpstr>
      <vt:lpstr>Arial</vt:lpstr>
      <vt:lpstr>Calibri</vt:lpstr>
      <vt:lpstr>Courier New</vt:lpstr>
      <vt:lpstr>Franklin Gothic Book</vt:lpstr>
      <vt:lpstr>Franklin Gothic Medium</vt:lpstr>
      <vt:lpstr>Wingdings</vt:lpstr>
      <vt:lpstr>Design A-Blue-orange-torqouise</vt:lpstr>
      <vt:lpstr>Evaluating Nursing Professional Governance</vt:lpstr>
      <vt:lpstr>All RNs, ANMs/Nurse Managers: Verran Professional Governance (VPGS) Scale©</vt:lpstr>
      <vt:lpstr>Director  CNO Level Leaders:  The Structural Professional Governance Self-Assessment Survey (SPGS-A) </vt:lpstr>
      <vt:lpstr>Survey Questions: Demographics</vt:lpstr>
      <vt:lpstr>Results Analysis/Groupings</vt:lpstr>
      <vt:lpstr>Timeline</vt:lpstr>
      <vt:lpstr>PowerPoint Presentation</vt:lpstr>
      <vt:lpstr>Participation flyer will be available for download on 6/9. Please print and post!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Hall, Jennifer T *HS (Nursing Governance Program)</dc:creator>
  <cp:lastModifiedBy>Gibson, Kirsten L *HS</cp:lastModifiedBy>
  <cp:revision>18</cp:revision>
  <dcterms:created xsi:type="dcterms:W3CDTF">2025-04-11T11:31:34Z</dcterms:created>
  <dcterms:modified xsi:type="dcterms:W3CDTF">2025-06-26T22:05:23Z</dcterms:modified>
</cp:coreProperties>
</file>