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61" r:id="rId4"/>
    <p:sldId id="263" r:id="rId5"/>
    <p:sldId id="262" r:id="rId6"/>
    <p:sldId id="264" r:id="rId7"/>
    <p:sldId id="267" r:id="rId8"/>
    <p:sldId id="268" r:id="rId9"/>
    <p:sldId id="269" r:id="rId10"/>
    <p:sldId id="270" r:id="rId11"/>
    <p:sldId id="272" r:id="rId12"/>
    <p:sldId id="273" r:id="rId13"/>
  </p:sldIdLst>
  <p:sldSz cx="9144000" cy="6858000" type="screen4x3"/>
  <p:notesSz cx="7010400" cy="92964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06" autoAdjust="0"/>
  </p:normalViewPr>
  <p:slideViewPr>
    <p:cSldViewPr showGuides="1">
      <p:cViewPr varScale="1">
        <p:scale>
          <a:sx n="109" d="100"/>
          <a:sy n="109" d="100"/>
        </p:scale>
        <p:origin x="102" y="169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5/28/2025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5/28/2025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112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49678"/>
            <a:ext cx="7162800" cy="73958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 descr="Line for presenter signature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anchor="t" anchorCtr="0">
            <a:no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Name/Title of Presenter</a:t>
            </a:r>
          </a:p>
        </p:txBody>
      </p:sp>
      <p:cxnSp>
        <p:nvCxnSpPr>
          <p:cNvPr id="19" name="Straight Connector 18" descr="Line under date entry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9888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en-US" dirty="0"/>
              <a:t>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STAMINA STAR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69264" y="1667773"/>
            <a:ext cx="7162800" cy="1225394"/>
          </a:xfrm>
        </p:spPr>
        <p:txBody>
          <a:bodyPr/>
          <a:lstStyle/>
          <a:p>
            <a:r>
              <a:rPr lang="en-US" dirty="0" err="1"/>
              <a:t>HaVE</a:t>
            </a:r>
            <a:r>
              <a:rPr lang="en-US" dirty="0"/>
              <a:t> Been Recognized for YOUR BOUNDLESS ENERGY!!  </a:t>
            </a:r>
          </a:p>
          <a:p>
            <a:r>
              <a:rPr lang="en-US" dirty="0"/>
              <a:t>Thank you for all your hard work!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AC0B7-7E50-4C38-9931-6D8759D1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166777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TOP CHEF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65924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THE ONE WHO COOKS/BAKES AND BRINGS IN FOOD TO SHARE REGULARLY!  Thank you for sharing!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884A4-71AE-4661-9CC4-7629F5272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3"/>
          <a:stretch/>
        </p:blipFill>
        <p:spPr>
          <a:xfrm>
            <a:off x="3450930" y="2568869"/>
            <a:ext cx="2340269" cy="23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CLEAN AS A WHISTLE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THE BEST team member TO FOLLOW AT CHANGE OF SHIFT!  Thank you for your cleanliness!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95A65-623B-4F11-8A42-DFC6DDC37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" t="2631" r="2631" b="2631"/>
          <a:stretch/>
        </p:blipFill>
        <p:spPr>
          <a:xfrm>
            <a:off x="3467100" y="2699338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2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CONFETTI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81982" y="1734921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AS ALWAYS FINDING SOMETHING TO CELEBRATE!  Thanks for being SO SUPPORTIVE AND POSITIVE!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A241F-1EA8-440A-ABC3-F46CE285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822056"/>
            <a:ext cx="2209800" cy="18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SLEUTH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90600" y="1676400"/>
            <a:ext cx="7162800" cy="1371370"/>
          </a:xfrm>
        </p:spPr>
        <p:txBody>
          <a:bodyPr/>
          <a:lstStyle/>
          <a:p>
            <a:r>
              <a:rPr lang="en-US" dirty="0" err="1"/>
              <a:t>HaVE</a:t>
            </a:r>
            <a:r>
              <a:rPr lang="en-US" dirty="0"/>
              <a:t> Been Recognized for HAVING EXCEPTIONAL DETECTIVE SKILLS!  Thanks for always finding our missing supplies and solving minor mysteries!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60" y="2833829"/>
            <a:ext cx="1168057" cy="2057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pic>
        <p:nvPicPr>
          <p:cNvPr id="8" name="Picture 2" descr="4+ Hundred Detective Cat Isolated Royalty-Free Images, Stock Photos &amp;  Pictures | Shutterstock">
            <a:extLst>
              <a:ext uri="{FF2B5EF4-FFF2-40B4-BE49-F238E27FC236}">
                <a16:creationId xmlns:a16="http://schemas.microsoft.com/office/drawing/2014/main" id="{94940BA0-1039-400C-828E-BF83743A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771142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7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CAPTAIN CALM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76289" y="1702467"/>
            <a:ext cx="7162800" cy="1326483"/>
          </a:xfrm>
        </p:spPr>
        <p:txBody>
          <a:bodyPr/>
          <a:lstStyle/>
          <a:p>
            <a:r>
              <a:rPr lang="en-US" dirty="0"/>
              <a:t>ALWAYS MAINTAIN YOUR COOL UNDER PRESSURE, NO MATTER THE SITUATION!  Thanks for not letting your feathers get ruffled!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7B9FF-8B81-4BCF-8004-F19615F9B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29" b="11237"/>
          <a:stretch/>
        </p:blipFill>
        <p:spPr>
          <a:xfrm>
            <a:off x="3352404" y="2830245"/>
            <a:ext cx="2439192" cy="19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3727" y="1250897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QUICK FEET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That YOU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67740" y="1828800"/>
            <a:ext cx="7162800" cy="885265"/>
          </a:xfrm>
        </p:spPr>
        <p:txBody>
          <a:bodyPr/>
          <a:lstStyle/>
          <a:p>
            <a:r>
              <a:rPr lang="en-US" dirty="0"/>
              <a:t>HAVE BEEN RECOGNIZED AS ALWAYS BEING THE FIRST PERSON IN THE ROOM IN AN EMERGENCY!  Thank you for your quick feet!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81" y="2714065"/>
            <a:ext cx="1933444" cy="187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9" name="Picture 2" descr="Running Shoe With Wings Images – Browse 21,989 Stock Photos, Vectors, and  Video | Adobe Stock">
            <a:extLst>
              <a:ext uri="{FF2B5EF4-FFF2-40B4-BE49-F238E27FC236}">
                <a16:creationId xmlns:a16="http://schemas.microsoft.com/office/drawing/2014/main" id="{68DDB21D-3C6C-43A4-98A9-DF25098F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576785"/>
            <a:ext cx="3038475" cy="22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MASTER OF MULTITASKING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325881"/>
          </a:xfrm>
        </p:spPr>
        <p:txBody>
          <a:bodyPr/>
          <a:lstStyle/>
          <a:p>
            <a:r>
              <a:rPr lang="en-US" dirty="0"/>
              <a:t>This Acknowledges </a:t>
            </a:r>
            <a:r>
              <a:rPr lang="en-US" dirty="0" err="1"/>
              <a:t>YOUr</a:t>
            </a:r>
            <a:r>
              <a:rPr lang="en-US" dirty="0"/>
              <a:t> ability to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976289" y="1702467"/>
            <a:ext cx="7162800" cy="1193133"/>
          </a:xfrm>
        </p:spPr>
        <p:txBody>
          <a:bodyPr/>
          <a:lstStyle/>
          <a:p>
            <a:r>
              <a:rPr lang="en-US" dirty="0"/>
              <a:t>JUGGLE MULTIPLE TASKS AND RESPONSIBILITIES WITH EASE!  Thank you for your hard work!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70" y="2613416"/>
            <a:ext cx="2114659" cy="221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A0640-1003-4CB6-B142-D20B97E03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634034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2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MAGICAL VOICE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785412"/>
          </a:xfrm>
        </p:spPr>
        <p:txBody>
          <a:bodyPr/>
          <a:lstStyle/>
          <a:p>
            <a:r>
              <a:rPr lang="en-US" dirty="0"/>
              <a:t>This Acknowledges THAT YOUR VOICE HAS THE MAGICAL POWER TO CALM EVEN THE MOST AGITATED PATIENTS OR STAFF!  THANK YOU FOR SHARING YOUR TALENT!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D0AAF-CBC6-4D3A-904F-5AE74193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40" y="2702822"/>
            <a:ext cx="2057400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30B3A-2111-473B-8AB3-48B1601FE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116" y="2538620"/>
            <a:ext cx="2821567" cy="23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2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NIGHT OWL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31878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ARE AN EXEMPLARY NIGHT SHIFT EMPLOYEE! Thank you for YOUR Dedication!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023C5-E04F-4A9B-A946-E7DAB0A8B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1" b="7291"/>
          <a:stretch/>
        </p:blipFill>
        <p:spPr>
          <a:xfrm>
            <a:off x="3200400" y="2590800"/>
            <a:ext cx="2533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CHAMPAGNE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753208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FOR HAVING THE MOST SPARKLING PERSONALITY!  Thank you for your cheerfulness!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3151F-7EC1-4D90-965A-F8F01E1C2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9" b="5324"/>
          <a:stretch/>
        </p:blipFill>
        <p:spPr>
          <a:xfrm>
            <a:off x="3429000" y="2723226"/>
            <a:ext cx="2286000" cy="20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969264" y="1250289"/>
            <a:ext cx="7159752" cy="484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SUNSHINE AWARD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/>
          </p:nvPr>
        </p:nvSpPr>
        <p:spPr>
          <a:xfrm>
            <a:off x="969264" y="1611711"/>
            <a:ext cx="7162800" cy="1142392"/>
          </a:xfrm>
        </p:spPr>
        <p:txBody>
          <a:bodyPr/>
          <a:lstStyle/>
          <a:p>
            <a:r>
              <a:rPr lang="en-US" dirty="0"/>
              <a:t>This Acknowledges THAT YOU HAVE BEEN RECOGNIZED FOR ALWAYS KEEPING A POSITIVE ATTITUDE!  Thank you for your enthusiasm!</a:t>
            </a:r>
          </a:p>
        </p:txBody>
      </p:sp>
      <p:pic>
        <p:nvPicPr>
          <p:cNvPr id="3074" name="Picture 2" descr="https://classroomclipart.com/image/static7/preview2/smiling-cartoon-sun-surrounded-by-blue-clouds-6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0892"/>
            <a:ext cx="2513013" cy="22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209946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RECIPIENT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4953000"/>
            <a:ext cx="431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Happy Nursing Assistant Week!</a:t>
            </a:r>
          </a:p>
          <a:p>
            <a:pPr algn="ctr"/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B7221-0DA4-4B68-8A0C-6D10AB3EF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" b="6968"/>
          <a:stretch/>
        </p:blipFill>
        <p:spPr>
          <a:xfrm>
            <a:off x="3152775" y="2473457"/>
            <a:ext cx="2838450" cy="24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644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(blue).potx" id="{9424A488-BDCE-4C1E-AA61-DADFCBF2B28C}" vid="{EEFA45E6-AE93-4D7E-BE18-8A84A2219A16}"/>
    </a:ext>
  </a:extLst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band certificate of achievement</Template>
  <TotalTime>309</TotalTime>
  <Words>981</Words>
  <Application>Microsoft Office PowerPoint</Application>
  <PresentationFormat>On-screen Show (4:3)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Certificate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UVA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Beyeler, Rhonda *HS</dc:creator>
  <cp:lastModifiedBy>Ernest, Jenny *HS</cp:lastModifiedBy>
  <cp:revision>33</cp:revision>
  <dcterms:created xsi:type="dcterms:W3CDTF">2024-02-02T19:55:36Z</dcterms:created>
  <dcterms:modified xsi:type="dcterms:W3CDTF">2025-05-28T20:19:40Z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