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0" r:id="rId2"/>
    <p:sldId id="282" r:id="rId3"/>
    <p:sldId id="28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0"/>
    <p:restoredTop sz="78411" autoAdjust="0"/>
  </p:normalViewPr>
  <p:slideViewPr>
    <p:cSldViewPr snapToGrid="0">
      <p:cViewPr>
        <p:scale>
          <a:sx n="50" d="100"/>
          <a:sy n="50" d="100"/>
        </p:scale>
        <p:origin x="136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94E98-CCC8-4D1A-BB25-AFFDD56D8DB6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0C69D-9311-4F26-9462-BF7D6C3A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2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Credentials: Degree, RN license, professional board certifications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0C69D-9311-4F26-9462-BF7D6C3A2E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70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Credentials: Degree, RN license, professional board certifications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0C69D-9311-4F26-9462-BF7D6C3A2E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75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Credentials: Degree, RN license, professional board certifications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0C69D-9311-4F26-9462-BF7D6C3A2E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49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32AC36-C786-9DFA-8F47-836C13CDC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943" y="4262182"/>
            <a:ext cx="7270744" cy="481074"/>
          </a:xfrm>
        </p:spPr>
        <p:txBody>
          <a:bodyPr>
            <a:noAutofit/>
          </a:bodyPr>
          <a:lstStyle>
            <a:lvl1pPr marL="0" indent="0" algn="l">
              <a:lnSpc>
                <a:spcPts val="3600"/>
              </a:lnSpc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9E271-928F-15CD-4895-1399C9F9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893" y="1899821"/>
            <a:ext cx="7270744" cy="2037810"/>
          </a:xfrm>
        </p:spPr>
        <p:txBody>
          <a:bodyPr anchor="t" anchorCtr="0">
            <a:noAutofit/>
          </a:bodyPr>
          <a:lstStyle>
            <a:lvl1pPr algn="l">
              <a:lnSpc>
                <a:spcPts val="7300"/>
              </a:lnSpc>
              <a:defRPr sz="70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C6A610-EA2C-373D-CFD9-5D92558EF53C}"/>
              </a:ext>
            </a:extLst>
          </p:cNvPr>
          <p:cNvSpPr/>
          <p:nvPr/>
        </p:nvSpPr>
        <p:spPr>
          <a:xfrm>
            <a:off x="808051" y="1308410"/>
            <a:ext cx="1177383" cy="1561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0707A5-B842-3E94-72D0-DED8A701A26A}"/>
              </a:ext>
            </a:extLst>
          </p:cNvPr>
          <p:cNvSpPr/>
          <p:nvPr/>
        </p:nvSpPr>
        <p:spPr>
          <a:xfrm>
            <a:off x="8572500" y="0"/>
            <a:ext cx="3619500" cy="4906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63B1C-C68B-1CC2-752F-0D0EC57F2605}"/>
              </a:ext>
            </a:extLst>
          </p:cNvPr>
          <p:cNvSpPr/>
          <p:nvPr/>
        </p:nvSpPr>
        <p:spPr>
          <a:xfrm>
            <a:off x="8572500" y="2276706"/>
            <a:ext cx="3619500" cy="38638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823D9F-878A-40DA-6963-A25CFDF0D3F0}"/>
              </a:ext>
            </a:extLst>
          </p:cNvPr>
          <p:cNvSpPr/>
          <p:nvPr/>
        </p:nvSpPr>
        <p:spPr>
          <a:xfrm>
            <a:off x="8572500" y="6140606"/>
            <a:ext cx="36195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7DD633-8515-E75A-B8C3-519101EC25B9}"/>
              </a:ext>
            </a:extLst>
          </p:cNvPr>
          <p:cNvSpPr/>
          <p:nvPr/>
        </p:nvSpPr>
        <p:spPr>
          <a:xfrm>
            <a:off x="8572500" y="6721473"/>
            <a:ext cx="3619500" cy="136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27EB7FA2-30D1-0AB1-6FCE-E66967BC3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F42636D6-1BFB-2FBF-3C1D-ECB34DD0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F15B5E49-AFA8-B81B-A7B3-C9C70AF6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raphic 12">
            <a:extLst>
              <a:ext uri="{FF2B5EF4-FFF2-40B4-BE49-F238E27FC236}">
                <a16:creationId xmlns:a16="http://schemas.microsoft.com/office/drawing/2014/main" id="{2001B620-15EA-48F3-FE6F-1FBA48C8AA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63940" y="1085372"/>
            <a:ext cx="2440596" cy="613862"/>
          </a:xfrm>
          <a:prstGeom prst="rect">
            <a:avLst/>
          </a:prstGeom>
        </p:spPr>
      </p:pic>
      <p:pic>
        <p:nvPicPr>
          <p:cNvPr id="6" name="Picture 5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A27C84B-280C-9032-69AB-AB7C6682FD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1084355"/>
            <a:ext cx="745926" cy="59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426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2352">
          <p15:clr>
            <a:srgbClr val="FBAE40"/>
          </p15:clr>
        </p15:guide>
        <p15:guide id="7" orient="horz" pos="2808">
          <p15:clr>
            <a:srgbClr val="FBAE40"/>
          </p15:clr>
        </p15:guide>
        <p15:guide id="13">
          <p15:clr>
            <a:srgbClr val="FBAE40"/>
          </p15:clr>
        </p15:guide>
        <p15:guide id="14" pos="7680">
          <p15:clr>
            <a:srgbClr val="FBAE40"/>
          </p15:clr>
        </p15:guide>
        <p15:guide id="15" pos="540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a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A5B49E-E5F9-FA2F-C02A-B61A2045310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A0B3FE-8AAD-BF30-8FD2-0754DA6931EA}"/>
              </a:ext>
            </a:extLst>
          </p:cNvPr>
          <p:cNvSpPr/>
          <p:nvPr/>
        </p:nvSpPr>
        <p:spPr>
          <a:xfrm>
            <a:off x="0" y="407405"/>
            <a:ext cx="800100" cy="57255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F3E31D-07D4-CEDE-63CF-54435160562B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3B7FE-6977-392D-45FB-1B50BA99EE9F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A96F7307-7862-C9B7-B016-3E11F040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185FE7C-2AD4-E197-B71B-1B014594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E2391B9-7AB5-56DF-AFC8-DAC6F964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4BDF5DE-DB65-8D90-7C62-333A96BB7A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199" t="5483" r="49060" b="67217"/>
          <a:stretch/>
        </p:blipFill>
        <p:spPr>
          <a:xfrm>
            <a:off x="1375576" y="407406"/>
            <a:ext cx="1105232" cy="872754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534FFF5-3AD4-029C-B231-EE279758D9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90318" y="1972475"/>
            <a:ext cx="9641179" cy="2267016"/>
          </a:xfrm>
        </p:spPr>
        <p:txBody>
          <a:bodyPr anchor="t" anchorCtr="0"/>
          <a:lstStyle>
            <a:lvl1pPr marL="0" indent="0">
              <a:lnSpc>
                <a:spcPts val="5500"/>
              </a:lnSpc>
              <a:buFontTx/>
              <a:buNone/>
              <a:defRPr sz="5000" baseline="0"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2pPr>
            <a:lvl3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3pPr>
            <a:lvl4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4pPr>
            <a:lvl5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quote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0C4FC97-A722-D9C3-10A4-8C647DD07C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61865" y="4478972"/>
            <a:ext cx="3027362" cy="1117600"/>
          </a:xfrm>
        </p:spPr>
        <p:txBody>
          <a:bodyPr/>
          <a:lstStyle>
            <a:lvl1pPr marL="0" indent="0" algn="r">
              <a:buFontTx/>
              <a:buNone/>
              <a:defRPr sz="2400" baseline="0"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 baseline="0">
                <a:solidFill>
                  <a:schemeClr val="tx2"/>
                </a:solidFill>
              </a:defRPr>
            </a:lvl2pPr>
            <a:lvl3pPr marL="228600" indent="0">
              <a:buFontTx/>
              <a:buNone/>
              <a:defRPr baseline="0">
                <a:solidFill>
                  <a:schemeClr val="tx2"/>
                </a:solidFill>
              </a:defRPr>
            </a:lvl3pPr>
            <a:lvl4pPr marL="228600" indent="0">
              <a:buFontTx/>
              <a:buNone/>
              <a:defRPr baseline="0">
                <a:solidFill>
                  <a:schemeClr val="tx2"/>
                </a:solidFill>
              </a:defRPr>
            </a:lvl4pPr>
            <a:lvl5pPr marL="228600" indent="0">
              <a:buFontTx/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pic>
        <p:nvPicPr>
          <p:cNvPr id="3" name="Graphic 12">
            <a:extLst>
              <a:ext uri="{FF2B5EF4-FFF2-40B4-BE49-F238E27FC236}">
                <a16:creationId xmlns:a16="http://schemas.microsoft.com/office/drawing/2014/main" id="{BC37C04C-AD37-479F-0C3E-D0C959624F9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101" y="6184877"/>
            <a:ext cx="2143243" cy="539071"/>
          </a:xfrm>
          <a:prstGeom prst="rect">
            <a:avLst/>
          </a:prstGeom>
        </p:spPr>
      </p:pic>
      <p:pic>
        <p:nvPicPr>
          <p:cNvPr id="4" name="Picture 3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926D491A-4E57-0D02-BDAC-BE6EB6F2B19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982" y="6186395"/>
            <a:ext cx="658314" cy="5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4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5BB161-9511-37BF-CFA5-978A4331C148}"/>
              </a:ext>
            </a:extLst>
          </p:cNvPr>
          <p:cNvSpPr/>
          <p:nvPr/>
        </p:nvSpPr>
        <p:spPr>
          <a:xfrm>
            <a:off x="0" y="0"/>
            <a:ext cx="3604846" cy="1397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3F0808-42D4-F9CA-8423-F986453CFE20}"/>
              </a:ext>
            </a:extLst>
          </p:cNvPr>
          <p:cNvSpPr/>
          <p:nvPr/>
        </p:nvSpPr>
        <p:spPr>
          <a:xfrm>
            <a:off x="0" y="1397976"/>
            <a:ext cx="3604846" cy="4734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3BA47F-C00E-47CB-49A8-D38CFFD44ABA}"/>
              </a:ext>
            </a:extLst>
          </p:cNvPr>
          <p:cNvSpPr/>
          <p:nvPr/>
        </p:nvSpPr>
        <p:spPr>
          <a:xfrm>
            <a:off x="0" y="6132920"/>
            <a:ext cx="3604846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E7A0A2-7B63-423C-6F6E-45F5FCD1CCFE}"/>
              </a:ext>
            </a:extLst>
          </p:cNvPr>
          <p:cNvSpPr/>
          <p:nvPr/>
        </p:nvSpPr>
        <p:spPr>
          <a:xfrm>
            <a:off x="0" y="6713789"/>
            <a:ext cx="3604846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87A5D5-C41D-4812-EF47-59722D273E1B}"/>
              </a:ext>
            </a:extLst>
          </p:cNvPr>
          <p:cNvSpPr/>
          <p:nvPr/>
        </p:nvSpPr>
        <p:spPr>
          <a:xfrm>
            <a:off x="11391900" y="0"/>
            <a:ext cx="800100" cy="1397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29D16B-3F8C-BD7E-E229-9B0C0DE5B904}"/>
              </a:ext>
            </a:extLst>
          </p:cNvPr>
          <p:cNvSpPr/>
          <p:nvPr/>
        </p:nvSpPr>
        <p:spPr>
          <a:xfrm>
            <a:off x="11391900" y="1397976"/>
            <a:ext cx="800100" cy="4734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C2116E-AC6B-7EDF-1EE4-D2F4426702EE}"/>
              </a:ext>
            </a:extLst>
          </p:cNvPr>
          <p:cNvSpPr/>
          <p:nvPr/>
        </p:nvSpPr>
        <p:spPr>
          <a:xfrm>
            <a:off x="1139190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A1199-9619-3B7B-BBD1-61DF137F6015}"/>
              </a:ext>
            </a:extLst>
          </p:cNvPr>
          <p:cNvSpPr/>
          <p:nvPr/>
        </p:nvSpPr>
        <p:spPr>
          <a:xfrm>
            <a:off x="1139190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12">
            <a:extLst>
              <a:ext uri="{FF2B5EF4-FFF2-40B4-BE49-F238E27FC236}">
                <a16:creationId xmlns:a16="http://schemas.microsoft.com/office/drawing/2014/main" id="{4EE913BF-7834-07FC-6882-CCCD3A677F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36132" y="3053788"/>
            <a:ext cx="2983539" cy="750423"/>
          </a:xfrm>
          <a:prstGeom prst="rect">
            <a:avLst/>
          </a:prstGeom>
        </p:spPr>
      </p:pic>
      <p:pic>
        <p:nvPicPr>
          <p:cNvPr id="4" name="Picture 3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D56721AB-8853-C363-CDA0-0DBFB2CBE8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772" y="3056184"/>
            <a:ext cx="933717" cy="74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tional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631687-903D-FA29-CAE3-94E6CFF1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A5FF12-EABD-8B32-D162-0945BA31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658AD2-E119-966A-628A-0EF6768E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D3B7760-81ED-7206-2D52-1C773DE6223F}"/>
              </a:ext>
            </a:extLst>
          </p:cNvPr>
          <p:cNvSpPr txBox="1">
            <a:spLocks/>
          </p:cNvSpPr>
          <p:nvPr/>
        </p:nvSpPr>
        <p:spPr>
          <a:xfrm>
            <a:off x="1482639" y="3955160"/>
            <a:ext cx="9845550" cy="11582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8069BA6-7B86-AAF1-0259-0E34177D9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2639" y="4987185"/>
            <a:ext cx="6633527" cy="481074"/>
          </a:xfrm>
        </p:spPr>
        <p:txBody>
          <a:bodyPr>
            <a:noAutofit/>
          </a:bodyPr>
          <a:lstStyle>
            <a:lvl1pPr marL="0" indent="0" algn="l"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6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tional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BEC8C-0D20-A268-52DB-BA91537E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18F3F-1E39-60B5-3A1F-F9AD9129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59F59-4699-BD10-B5DF-0297C51D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1FBE379-707C-15C3-FF7D-C1F6741C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1033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ptional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5C15C-4CAA-D237-97EB-3EEEE3356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14B2D-1E10-448B-5C05-81A1249CB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7C3EC0-5FD1-9189-BD2D-D7E02EDC6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49205E-62D6-55A8-CC8F-CE5BE887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113078-502B-0587-8EED-1EE67885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1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Slid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E271-928F-15CD-4895-1399C9F9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1445" y="1265424"/>
            <a:ext cx="7223161" cy="2788275"/>
          </a:xfrm>
        </p:spPr>
        <p:txBody>
          <a:bodyPr anchor="t" anchorCtr="0">
            <a:noAutofit/>
          </a:bodyPr>
          <a:lstStyle>
            <a:lvl1pPr algn="l">
              <a:lnSpc>
                <a:spcPts val="7000"/>
              </a:lnSpc>
              <a:defRPr sz="70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85FAA7-2051-0896-BB1B-6A98D09F4D61}"/>
              </a:ext>
            </a:extLst>
          </p:cNvPr>
          <p:cNvSpPr/>
          <p:nvPr/>
        </p:nvSpPr>
        <p:spPr>
          <a:xfrm>
            <a:off x="1600930" y="761905"/>
            <a:ext cx="1261769" cy="174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A5B49E-E5F9-FA2F-C02A-B61A2045310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A0B3FE-8AAD-BF30-8FD2-0754DA6931EA}"/>
              </a:ext>
            </a:extLst>
          </p:cNvPr>
          <p:cNvSpPr/>
          <p:nvPr/>
        </p:nvSpPr>
        <p:spPr>
          <a:xfrm>
            <a:off x="0" y="407405"/>
            <a:ext cx="800100" cy="57255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F3E31D-07D4-CEDE-63CF-54435160562B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3B7FE-6977-392D-45FB-1B50BA99EE9F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A96F7307-7862-C9B7-B016-3E11F040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185FE7C-2AD4-E197-B71B-1B014594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E2391B9-7AB5-56DF-AFC8-DAC6F964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Graphic 12">
            <a:extLst>
              <a:ext uri="{FF2B5EF4-FFF2-40B4-BE49-F238E27FC236}">
                <a16:creationId xmlns:a16="http://schemas.microsoft.com/office/drawing/2014/main" id="{2CF6781E-1BD3-7D3C-BA30-1FDC702636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101" y="6184877"/>
            <a:ext cx="2143243" cy="539071"/>
          </a:xfrm>
          <a:prstGeom prst="rect">
            <a:avLst/>
          </a:prstGeom>
        </p:spPr>
      </p:pic>
      <p:pic>
        <p:nvPicPr>
          <p:cNvPr id="5" name="Picture 4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5935CD5B-C1CB-C83A-EE21-1DCC6A6C9A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982" y="6186395"/>
            <a:ext cx="658314" cy="5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09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132" y="639611"/>
            <a:ext cx="10218292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49273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050B9811-C36C-373F-9AE5-C87FD6AD14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05359" y="1920582"/>
            <a:ext cx="51309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5"/>
            <a:ext cx="800100" cy="57255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0236"/>
            <a:ext cx="4927321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DEC8370A-EE2F-3EC2-C7F3-EFC6F189450C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605359" y="2450237"/>
            <a:ext cx="5130800" cy="32181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Graphic 12">
            <a:extLst>
              <a:ext uri="{FF2B5EF4-FFF2-40B4-BE49-F238E27FC236}">
                <a16:creationId xmlns:a16="http://schemas.microsoft.com/office/drawing/2014/main" id="{DC707707-8378-DF0F-5E80-C64B24C680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101" y="6184877"/>
            <a:ext cx="2143243" cy="539071"/>
          </a:xfrm>
          <a:prstGeom prst="rect">
            <a:avLst/>
          </a:prstGeom>
        </p:spPr>
      </p:pic>
      <p:pic>
        <p:nvPicPr>
          <p:cNvPr id="9" name="Picture 8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8AA09A3C-7EC6-45C8-6C5D-A428679F3E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982" y="6186395"/>
            <a:ext cx="658314" cy="5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20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3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5" y="635437"/>
            <a:ext cx="991387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5"/>
            <a:ext cx="800100" cy="57255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20472" y="2450237"/>
            <a:ext cx="3064074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78AA4F8A-CDC0-7942-A952-2D5DA73CF8E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50179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0">
            <a:extLst>
              <a:ext uri="{FF2B5EF4-FFF2-40B4-BE49-F238E27FC236}">
                <a16:creationId xmlns:a16="http://schemas.microsoft.com/office/drawing/2014/main" id="{3AC9D047-7773-F3C7-1CAE-400D093E3832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52785" y="2450237"/>
            <a:ext cx="3061468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9CC383C9-2C64-5407-3C41-23F2BA3017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2553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ED6D881B-4DB9-A034-28D8-2BA6BAC613E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370268" y="2450237"/>
            <a:ext cx="3061469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Graphic 12">
            <a:extLst>
              <a:ext uri="{FF2B5EF4-FFF2-40B4-BE49-F238E27FC236}">
                <a16:creationId xmlns:a16="http://schemas.microsoft.com/office/drawing/2014/main" id="{A877DD3F-FC2A-EAB0-B0FD-14F2AD274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101" y="6184877"/>
            <a:ext cx="2143243" cy="539071"/>
          </a:xfrm>
          <a:prstGeom prst="rect">
            <a:avLst/>
          </a:prstGeom>
        </p:spPr>
      </p:pic>
      <p:pic>
        <p:nvPicPr>
          <p:cNvPr id="9" name="Picture 8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47A1607F-2EB1-D572-94F9-308644E4B9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982" y="6186395"/>
            <a:ext cx="658314" cy="5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7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Slide w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014" y="636870"/>
            <a:ext cx="9951821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49273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5"/>
            <a:ext cx="800100" cy="57255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4230"/>
            <a:ext cx="4927321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8992FB40-4BD9-C860-BC05-8DDCF80032D8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705600" y="1981200"/>
            <a:ext cx="4764088" cy="39751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pic>
        <p:nvPicPr>
          <p:cNvPr id="7" name="Graphic 12">
            <a:extLst>
              <a:ext uri="{FF2B5EF4-FFF2-40B4-BE49-F238E27FC236}">
                <a16:creationId xmlns:a16="http://schemas.microsoft.com/office/drawing/2014/main" id="{8FB0F18D-B9A2-7892-B6BD-2FF21FCA20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101" y="6184877"/>
            <a:ext cx="2143243" cy="539071"/>
          </a:xfrm>
          <a:prstGeom prst="rect">
            <a:avLst/>
          </a:prstGeom>
        </p:spPr>
      </p:pic>
      <p:pic>
        <p:nvPicPr>
          <p:cNvPr id="11" name="Picture 10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9E9CC983-9CB9-04CD-5065-9B120DF5D7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982" y="6186395"/>
            <a:ext cx="658314" cy="5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0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1 column Slide w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7791" y="639611"/>
            <a:ext cx="5187732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5187734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5"/>
            <a:ext cx="800100" cy="57255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0237"/>
            <a:ext cx="5187734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F679E1C-F067-82DA-EB20-89CDD8639D4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115175" y="769951"/>
            <a:ext cx="4275138" cy="467042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7" name="Graphic 12">
            <a:extLst>
              <a:ext uri="{FF2B5EF4-FFF2-40B4-BE49-F238E27FC236}">
                <a16:creationId xmlns:a16="http://schemas.microsoft.com/office/drawing/2014/main" id="{AB5717F7-0434-79FE-1E6D-AFB8EB8776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101" y="6184877"/>
            <a:ext cx="2143243" cy="539071"/>
          </a:xfrm>
          <a:prstGeom prst="rect">
            <a:avLst/>
          </a:prstGeom>
        </p:spPr>
      </p:pic>
      <p:pic>
        <p:nvPicPr>
          <p:cNvPr id="9" name="Picture 8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FDC4A2C0-6DC3-90E8-E732-AF78FA0494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982" y="6186395"/>
            <a:ext cx="658314" cy="5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05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98A22DD4-038C-7D93-4D61-B73C10E5BEB7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1600200" y="1981201"/>
            <a:ext cx="9763218" cy="3860306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Insert Table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DA06DA-3C58-3AF9-D6BE-E17106FB8540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E5EA0D-48A4-C6C4-7CA7-2BFD6C7514FE}"/>
              </a:ext>
            </a:extLst>
          </p:cNvPr>
          <p:cNvSpPr/>
          <p:nvPr/>
        </p:nvSpPr>
        <p:spPr>
          <a:xfrm>
            <a:off x="0" y="407405"/>
            <a:ext cx="800100" cy="57255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49F1C8-0009-D827-8EEE-3BA701AC2EEC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E1CBA-7E35-B977-9B7F-37092F49AB53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0DDB8B1-0922-5FEE-558D-34DDD1F5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2393EF6-C3B0-4488-F4D3-AB5AE683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E6BFC7F-43C0-28A2-0B7A-C4A14C1B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0AD9C05-BB97-D29B-EABA-DEDF5A6C97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6" y="635835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pic>
        <p:nvPicPr>
          <p:cNvPr id="4" name="Graphic 12">
            <a:extLst>
              <a:ext uri="{FF2B5EF4-FFF2-40B4-BE49-F238E27FC236}">
                <a16:creationId xmlns:a16="http://schemas.microsoft.com/office/drawing/2014/main" id="{FBE2C3A1-C8BA-8DEF-0C48-3C3F1A2C93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101" y="6184877"/>
            <a:ext cx="2143243" cy="539071"/>
          </a:xfrm>
          <a:prstGeom prst="rect">
            <a:avLst/>
          </a:prstGeom>
        </p:spPr>
      </p:pic>
      <p:pic>
        <p:nvPicPr>
          <p:cNvPr id="5" name="Picture 4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2B2D07D4-5F06-7162-22CE-3506B4BA2F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982" y="6186395"/>
            <a:ext cx="658314" cy="5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69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eneral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EF8E54-81A9-A78B-3059-0A1DAF34AA3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517868" y="1981200"/>
            <a:ext cx="9845550" cy="3738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795903-B8C9-68B8-B1F4-C782ABFBBE12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3F94B7-8BE3-6BE0-23EB-8EBA48EA2BDD}"/>
              </a:ext>
            </a:extLst>
          </p:cNvPr>
          <p:cNvSpPr/>
          <p:nvPr/>
        </p:nvSpPr>
        <p:spPr>
          <a:xfrm>
            <a:off x="0" y="407405"/>
            <a:ext cx="800100" cy="57255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7142EC-D817-2933-6140-62D72113C588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644336-6D0E-0C5C-A158-4C4854DE97EE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CFB78BFD-BEA4-C681-9C94-362E6245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32CAE4B3-ACA6-E9CB-83F0-E5E944711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2F5F34AA-9624-6E3A-E2E7-6350746A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65B8-271B-FA4F-FDE5-87DA1C571A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015" y="636353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pic>
        <p:nvPicPr>
          <p:cNvPr id="5" name="Graphic 12">
            <a:extLst>
              <a:ext uri="{FF2B5EF4-FFF2-40B4-BE49-F238E27FC236}">
                <a16:creationId xmlns:a16="http://schemas.microsoft.com/office/drawing/2014/main" id="{CBD24D73-6FBE-21F1-E2F5-3AE6C5D660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101" y="6184877"/>
            <a:ext cx="2143243" cy="539071"/>
          </a:xfrm>
          <a:prstGeom prst="rect">
            <a:avLst/>
          </a:prstGeom>
        </p:spPr>
      </p:pic>
      <p:pic>
        <p:nvPicPr>
          <p:cNvPr id="6" name="Picture 5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FC2FA316-96C6-769D-134F-B8DE4FED10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982" y="6186395"/>
            <a:ext cx="658314" cy="5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5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1611BDE-D6CD-401A-8CDA-77BF2E91F5C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ED269C-734A-789C-7552-8810D1932F76}"/>
              </a:ext>
            </a:extLst>
          </p:cNvPr>
          <p:cNvSpPr/>
          <p:nvPr/>
        </p:nvSpPr>
        <p:spPr>
          <a:xfrm>
            <a:off x="0" y="407405"/>
            <a:ext cx="800100" cy="57255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55C5EE-C77D-04FF-AEE6-4CFFA3B1A134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2C9729-D3CE-54E4-7332-451B2E8A3726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D2F01AC-51A7-3A40-8AF2-7CA49558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7BD05FE-C4D6-817C-6C54-8BEA1177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0F2FDDA-3C86-E0A1-30E9-74B882BF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12A256-E9B0-3029-8A73-28180CD5EC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6" y="635438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881663B0-35CF-F099-B5AC-3B39C4812652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600200" y="1762126"/>
            <a:ext cx="9763125" cy="404376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pic>
        <p:nvPicPr>
          <p:cNvPr id="4" name="Graphic 12">
            <a:extLst>
              <a:ext uri="{FF2B5EF4-FFF2-40B4-BE49-F238E27FC236}">
                <a16:creationId xmlns:a16="http://schemas.microsoft.com/office/drawing/2014/main" id="{CA8DCC36-F896-9A13-AC17-76476548C9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101" y="6184877"/>
            <a:ext cx="2143243" cy="539071"/>
          </a:xfrm>
          <a:prstGeom prst="rect">
            <a:avLst/>
          </a:prstGeom>
        </p:spPr>
      </p:pic>
      <p:pic>
        <p:nvPicPr>
          <p:cNvPr id="8" name="Picture 7" descr="A green and black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798A735E-CC06-DBF6-D929-4E643A6058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982" y="6186395"/>
            <a:ext cx="658314" cy="5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95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61708-C856-5679-5F26-DFD654490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301" y="662893"/>
            <a:ext cx="9844596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A814-9AC9-5238-F0A1-89F9D61B5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200" y="198845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10D8D-B5B5-FA5C-2E75-85268E634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200" y="6374044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707BB-F259-4D83-839F-2ABE0F4A8C6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07592-D92D-5E48-1F23-4A48048F6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1400" y="63740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A7535-84D4-1921-62EB-192F99FD2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4600" y="6374043"/>
            <a:ext cx="16120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6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50" r:id="rId3"/>
    <p:sldLayoutId id="2147483675" r:id="rId4"/>
    <p:sldLayoutId id="2147483673" r:id="rId5"/>
    <p:sldLayoutId id="2147483674" r:id="rId6"/>
    <p:sldLayoutId id="2147483662" r:id="rId7"/>
    <p:sldLayoutId id="2147483672" r:id="rId8"/>
    <p:sldLayoutId id="2147483654" r:id="rId9"/>
    <p:sldLayoutId id="2147483676" r:id="rId10"/>
    <p:sldLayoutId id="2147483677" r:id="rId11"/>
    <p:sldLayoutId id="2147483651" r:id="rId12"/>
    <p:sldLayoutId id="2147483655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160020" indent="-160020" algn="l" defTabSz="914400" rtl="0" eaLnBrk="1" latinLnBrk="0" hangingPunct="1">
        <a:lnSpc>
          <a:spcPts val="2000"/>
        </a:lnSpc>
        <a:spcBef>
          <a:spcPts val="1000"/>
        </a:spcBef>
        <a:buFont typeface="Wingdings" pitchFamily="2" charset="2"/>
        <a:buChar char="§"/>
        <a:defRPr sz="16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ts val="1800"/>
        </a:lnSpc>
        <a:spcBef>
          <a:spcPts val="500"/>
        </a:spcBef>
        <a:buFont typeface="Apple Symbols" panose="02000000000000000000" pitchFamily="2" charset="-79"/>
        <a:buChar char="⎻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2" orient="horz" pos="4056">
          <p15:clr>
            <a:srgbClr val="F26B43"/>
          </p15:clr>
        </p15:guide>
        <p15:guide id="27" pos="504">
          <p15:clr>
            <a:srgbClr val="F26B43"/>
          </p15:clr>
        </p15:guide>
        <p15:guide id="28" orient="horz" pos="4320">
          <p15:clr>
            <a:srgbClr val="F26B43"/>
          </p15:clr>
        </p15:guide>
        <p15:guide id="29">
          <p15:clr>
            <a:srgbClr val="F26B43"/>
          </p15:clr>
        </p15:guide>
        <p15:guide id="30" pos="1008">
          <p15:clr>
            <a:srgbClr val="F26B43"/>
          </p15:clr>
        </p15:guide>
        <p15:guide id="31" orient="horz" pos="480">
          <p15:clr>
            <a:srgbClr val="F26B43"/>
          </p15:clr>
        </p15:guide>
        <p15:guide id="32" pos="4224">
          <p15:clr>
            <a:srgbClr val="F26B43"/>
          </p15:clr>
        </p15:guide>
        <p15:guide id="33" orient="horz" pos="12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8651E-4CE8-BD0D-8F8A-8F3415554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466" y="639611"/>
            <a:ext cx="5741914" cy="1158265"/>
          </a:xfrm>
        </p:spPr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Full Name, credentials</a:t>
            </a:r>
            <a:br>
              <a:rPr lang="en-US" dirty="0"/>
            </a:br>
            <a:r>
              <a:rPr lang="en-US" sz="2800" dirty="0">
                <a:solidFill>
                  <a:schemeClr val="accent1"/>
                </a:solidFill>
              </a:rPr>
              <a:t>Job Title, Department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D157B-4224-985B-2DCA-FE277B02DC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73541" y="1920582"/>
            <a:ext cx="5741916" cy="5296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Franklin Gothic Demi" panose="020B0703020102020204" pitchFamily="34" charset="0"/>
              </a:rPr>
              <a:t>How has your practice changed over the years?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0F3E90-9307-98A6-3739-71FE951F458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373541" y="2450237"/>
            <a:ext cx="6170260" cy="3218172"/>
          </a:xfrm>
        </p:spPr>
        <p:txBody>
          <a:bodyPr/>
          <a:lstStyle/>
          <a:p>
            <a:pPr marL="0" indent="0">
              <a:lnSpc>
                <a:spcPct val="112000"/>
              </a:lnSpc>
              <a:spcBef>
                <a:spcPts val="0"/>
              </a:spcBef>
              <a:buNone/>
            </a:pPr>
            <a:r>
              <a:rPr lang="en-US" dirty="0"/>
              <a:t>Copy/paste response.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660C1B-F836-4DD5-91A4-F834569E8A97}"/>
              </a:ext>
            </a:extLst>
          </p:cNvPr>
          <p:cNvSpPr/>
          <p:nvPr/>
        </p:nvSpPr>
        <p:spPr>
          <a:xfrm>
            <a:off x="1373541" y="6074193"/>
            <a:ext cx="4328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Franklin Gothic Demi" panose="020B0703020102020204" pitchFamily="34" charset="0"/>
              </a:rPr>
              <a:t>Xx Years at UVA Health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1BE697-CA4D-4E7D-8A41-AA482A60AC1B}"/>
              </a:ext>
            </a:extLst>
          </p:cNvPr>
          <p:cNvSpPr txBox="1"/>
          <p:nvPr/>
        </p:nvSpPr>
        <p:spPr>
          <a:xfrm>
            <a:off x="9036473" y="3059668"/>
            <a:ext cx="18454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Add </a:t>
            </a:r>
          </a:p>
          <a:p>
            <a:pPr algn="ctr"/>
            <a:r>
              <a:rPr lang="en-US" sz="1400" dirty="0"/>
              <a:t>picture </a:t>
            </a:r>
          </a:p>
          <a:p>
            <a:pPr algn="ctr"/>
            <a:r>
              <a:rPr lang="en-US" sz="1400" dirty="0"/>
              <a:t>here </a:t>
            </a:r>
          </a:p>
        </p:txBody>
      </p:sp>
    </p:spTree>
    <p:extLst>
      <p:ext uri="{BB962C8B-B14F-4D97-AF65-F5344CB8AC3E}">
        <p14:creationId xmlns:p14="http://schemas.microsoft.com/office/powerpoint/2010/main" val="790725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34A068F-4DE7-EE66-4500-513736984CD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381001" y="1981200"/>
            <a:ext cx="6545085" cy="3738563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What are you most proud of from your nursing career?</a:t>
            </a:r>
          </a:p>
          <a:p>
            <a:pPr marL="0" indent="0">
              <a:lnSpc>
                <a:spcPct val="112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2060"/>
                </a:solidFill>
                <a:latin typeface="Franklin Gothic Book" panose="020B0503020102020204" pitchFamily="34" charset="0"/>
              </a:rPr>
              <a:t>Copy/paste response here.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73F127-68DC-9308-02AB-259D822CE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001" y="636353"/>
            <a:ext cx="9845550" cy="1158265"/>
          </a:xfrm>
        </p:spPr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Full Name, credentials</a:t>
            </a:r>
            <a:br>
              <a:rPr lang="en-US" dirty="0"/>
            </a:br>
            <a:r>
              <a:rPr lang="en-US" sz="2800" dirty="0">
                <a:solidFill>
                  <a:schemeClr val="accent1"/>
                </a:solidFill>
              </a:rPr>
              <a:t>Job Title, Department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B5636-64AC-440E-9533-A2E16B002C4E}"/>
              </a:ext>
            </a:extLst>
          </p:cNvPr>
          <p:cNvSpPr/>
          <p:nvPr/>
        </p:nvSpPr>
        <p:spPr>
          <a:xfrm>
            <a:off x="1381001" y="6086893"/>
            <a:ext cx="67609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Franklin Gothic Demi" panose="020B0703020102020204" pitchFamily="34" charset="0"/>
              </a:rPr>
              <a:t>Xx Years as a Registered Nurse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4CC2D4-B841-4773-B657-9631AC9376DF}"/>
              </a:ext>
            </a:extLst>
          </p:cNvPr>
          <p:cNvSpPr txBox="1"/>
          <p:nvPr/>
        </p:nvSpPr>
        <p:spPr>
          <a:xfrm>
            <a:off x="9244766" y="3059668"/>
            <a:ext cx="18454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Insert </a:t>
            </a:r>
          </a:p>
          <a:p>
            <a:pPr algn="ctr"/>
            <a:r>
              <a:rPr lang="en-US" sz="1400" dirty="0"/>
              <a:t>picture </a:t>
            </a:r>
          </a:p>
          <a:p>
            <a:pPr algn="ctr"/>
            <a:r>
              <a:rPr lang="en-US" sz="1400" dirty="0"/>
              <a:t>here </a:t>
            </a:r>
          </a:p>
        </p:txBody>
      </p:sp>
    </p:spTree>
    <p:extLst>
      <p:ext uri="{BB962C8B-B14F-4D97-AF65-F5344CB8AC3E}">
        <p14:creationId xmlns:p14="http://schemas.microsoft.com/office/powerpoint/2010/main" val="383035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EFBBE3-C698-34FF-56BA-1B824E84D6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0318" y="1623155"/>
            <a:ext cx="9965082" cy="3020763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000" dirty="0">
                <a:latin typeface="Franklin Gothic Demi" panose="020B0703020102020204" pitchFamily="34" charset="0"/>
              </a:rPr>
              <a:t>The advice I would give to new nurses is….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1800" dirty="0"/>
              <a:t>&lt;copy/past here&gt;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41D9DF-CE56-4E56-A680-7B4F9E2AAF32}"/>
              </a:ext>
            </a:extLst>
          </p:cNvPr>
          <p:cNvSpPr txBox="1">
            <a:spLocks/>
          </p:cNvSpPr>
          <p:nvPr/>
        </p:nvSpPr>
        <p:spPr>
          <a:xfrm>
            <a:off x="1459179" y="5037773"/>
            <a:ext cx="7356048" cy="16301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Franklin Gothic Medium" panose="020B0603020102020204" pitchFamily="34" charset="0"/>
              </a:rPr>
              <a:t>Full Name, credentials</a:t>
            </a:r>
            <a:br>
              <a:rPr lang="en-US" dirty="0"/>
            </a:br>
            <a:r>
              <a:rPr lang="en-US" sz="2800" dirty="0"/>
              <a:t>Job Title, Department </a:t>
            </a:r>
          </a:p>
          <a:p>
            <a:pPr>
              <a:spcBef>
                <a:spcPts val="600"/>
              </a:spcBef>
            </a:pPr>
            <a:r>
              <a:rPr lang="en-US" sz="2800" dirty="0" err="1">
                <a:solidFill>
                  <a:schemeClr val="accent1"/>
                </a:solidFill>
              </a:rPr>
              <a:t>Xx</a:t>
            </a:r>
            <a:r>
              <a:rPr lang="en-US" sz="2800" dirty="0">
                <a:solidFill>
                  <a:schemeClr val="accent1"/>
                </a:solidFill>
              </a:rPr>
              <a:t> Years in our Department</a:t>
            </a:r>
          </a:p>
          <a:p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64501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A-Blue-orange-torqouise">
  <a:themeElements>
    <a:clrScheme name="Teal with blue and orange">
      <a:dk1>
        <a:srgbClr val="000000"/>
      </a:dk1>
      <a:lt1>
        <a:srgbClr val="FFFFFF"/>
      </a:lt1>
      <a:dk2>
        <a:srgbClr val="222E4A"/>
      </a:dk2>
      <a:lt2>
        <a:srgbClr val="FFFFFF"/>
      </a:lt2>
      <a:accent1>
        <a:srgbClr val="E57102"/>
      </a:accent1>
      <a:accent2>
        <a:srgbClr val="222E4A"/>
      </a:accent2>
      <a:accent3>
        <a:srgbClr val="25C9D5"/>
      </a:accent3>
      <a:accent4>
        <a:srgbClr val="5CD6DD"/>
      </a:accent4>
      <a:accent5>
        <a:srgbClr val="93E5E9"/>
      </a:accent5>
      <a:accent6>
        <a:srgbClr val="C8F2F3"/>
      </a:accent6>
      <a:hlink>
        <a:srgbClr val="0563C1"/>
      </a:hlink>
      <a:folHlink>
        <a:srgbClr val="0263C1"/>
      </a:folHlink>
    </a:clrScheme>
    <a:fontScheme name="UVA Franklin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 A in Blue- Orange- Turquoise" id="{128B3164-4581-6047-A680-79C58B8FD5EB}" vid="{6DB3C495-A22A-F545-834B-C3390B9C1F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 A-Blue-orange-torqouise</Template>
  <TotalTime>23</TotalTime>
  <Words>129</Words>
  <Application>Microsoft Office PowerPoint</Application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Apple Symbols</vt:lpstr>
      <vt:lpstr>Arial</vt:lpstr>
      <vt:lpstr>Calibri</vt:lpstr>
      <vt:lpstr>Franklin Gothic Book</vt:lpstr>
      <vt:lpstr>Franklin Gothic Demi</vt:lpstr>
      <vt:lpstr>Franklin Gothic Medium</vt:lpstr>
      <vt:lpstr>Wingdings</vt:lpstr>
      <vt:lpstr>Design A-Blue-orange-torqouise</vt:lpstr>
      <vt:lpstr>Full Name, credentials Job Title, Department </vt:lpstr>
      <vt:lpstr>Full Name, credentials Job Title, Department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Jake *HS</dc:creator>
  <cp:lastModifiedBy>Glanzer, Luella *HS</cp:lastModifiedBy>
  <cp:revision>6</cp:revision>
  <dcterms:created xsi:type="dcterms:W3CDTF">2023-05-23T13:10:38Z</dcterms:created>
  <dcterms:modified xsi:type="dcterms:W3CDTF">2025-04-14T12:02:43Z</dcterms:modified>
</cp:coreProperties>
</file>